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61" r:id="rId4"/>
    <p:sldId id="258" r:id="rId5"/>
    <p:sldId id="269" r:id="rId6"/>
    <p:sldId id="270" r:id="rId7"/>
    <p:sldId id="275" r:id="rId8"/>
    <p:sldId id="276" r:id="rId9"/>
    <p:sldId id="282" r:id="rId10"/>
    <p:sldId id="277" r:id="rId11"/>
    <p:sldId id="283" r:id="rId12"/>
    <p:sldId id="284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3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FF71A15-EE15-7F1A-9033-05EE190D2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8F08F8D8-36F2-481F-6CFD-B9718D71E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97F05F97-1951-D286-2D96-8AEA8DDC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B8FA5B2-277D-3F77-5078-A4D812216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A34A4FD-9033-EB26-55DC-8820F856C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21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D1D34293-19B1-DC85-D380-194E5C08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69F71931-2895-2D1F-09CB-F4A366299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EC834DF6-3C18-C72E-0B0B-DA9EC0F9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53BE4D61-8390-E096-1A97-6BBA4F1B6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08214792-1E7E-BE92-B109-61AE5DC13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0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02F63BA4-EB9C-D727-2CE8-AAF7F9930D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4E710E23-1A27-B50F-EA15-9179D90628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388C2F1-0A5C-E409-9D87-4DB031F47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4253A06-9EDB-075A-791D-5DA28C047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50E251C-7852-D57E-5797-D6FCA7BE4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840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5283DF2B-211C-2886-F1F6-70D48EE53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27881778-1B89-40BA-D0EA-E5372DB34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FC3CE7D-7DBE-DF1A-73ED-D7A37A76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392E6316-70CE-D981-BA77-F3810A218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EB3F34FD-B230-CFF7-1BDD-44E89AA1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1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A9C53721-385A-5D64-15E1-1ED07205E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B945CBB-8678-6A6B-F59F-AD99E1CE78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81807A4-46EC-F62D-5D2E-7A6188FD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FEEBE59-65CB-A9C4-8F29-D000B4058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6ECBB899-237A-0AEF-1613-C3685989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028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A19B246-D5D1-BC06-0CCC-39DE76E6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B8D66182-4FD2-9EB8-D8BD-9936B4C71B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783BE2A6-D0A0-5FC7-1B73-49C89982A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3792C323-BA4F-4157-74E3-76CC76494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92CE93E2-AC36-6326-85C2-E0034A630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AC4D592A-02E3-1A57-31DF-CAA0C0231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63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39C79D94-DD8D-1417-7755-ADA02D6E4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BD237F-53AC-94D3-EEA9-CAE8C78D2A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25224076-5C68-FDAE-AD7B-3DC26320AD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12909267-E68D-CD7E-2370-B903406C4C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4670B211-A2B8-B74D-31C8-D357027941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2E5CA770-D934-1761-3527-A42F64D58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D1A9B6B3-9E5E-89A9-BC8B-82C2EDBF5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446740C-2302-61CC-0737-14C6FA4F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7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860B9387-6B68-7688-365E-DDB062304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A00E962F-2F5C-2847-4412-8982042B0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F359CC01-B041-1B6C-B5B7-D252EDE70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A5E3EAE-D7BB-1100-2712-4AB0551B0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0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1D3B08A-7A19-C933-196E-38B9345BD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B65310DC-4826-7605-89E4-BBB5FEDE2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66A17BD-B7E0-8ED1-0EB0-41C782013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08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12AC26-2BF6-3230-89C7-5F8176C54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357AD974-061D-80AB-D6A0-73B427EAD6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CBAB9F4-8621-602C-55DE-66EBB6FE0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20B09E5D-A10E-DFAD-184C-6376AD4EB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99F546B-B6AD-7EE6-6FB1-6CDD28780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4968501C-0C7C-1820-57E1-7E2EE675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427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51F076B-393A-7DCE-FA8A-606943AE5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778CAD58-7A21-0853-234A-DBBA027202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D3FC3808-CDBA-BDAD-F1AA-8262A1561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F7969DB7-AEF8-6905-2ECA-D80C775EE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0C363C1-F70B-278F-C9E4-C2A88B277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80DB64D-D22E-89EC-1671-457C1390B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5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B53EC7EC-7146-C118-40D1-40704378D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CFBCD1D0-DCB4-68F4-FDB2-FC56B1094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2A210A4-9AAC-D537-9209-BCADC2CD7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A6421-35A4-4C2A-AE05-D3FAA83719D5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FFF61BD5-F4C1-73C1-64E2-2E261D2C1F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79D49595-3BB3-9652-D986-BAD1AC368B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965DD-97A3-4D5B-8CAA-37608A2496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81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0349C008-561B-F484-FCED-6D5F69FF7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899" y="1"/>
            <a:ext cx="11849101" cy="127808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r"/>
            <a:r>
              <a:rPr lang="ka-GE" sz="2800" b="1" dirty="0"/>
              <a:t>დამხმარე მეთოდური პრეზენტაცია მასწავლებლისათვის</a:t>
            </a:r>
            <a:br>
              <a:rPr lang="ka-GE" sz="2800" b="1" dirty="0"/>
            </a:br>
            <a:r>
              <a:rPr lang="ka-GE" sz="2800" b="1" dirty="0">
                <a:solidFill>
                  <a:srgbClr val="FF0000"/>
                </a:solidFill>
              </a:rPr>
              <a:t>ხმოვანი ამბავი</a:t>
            </a:r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840ED0C7-3E20-6A02-6172-190668EEA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992" y="1278083"/>
            <a:ext cx="4894118" cy="5483526"/>
          </a:xfrm>
          <a:prstGeom prst="rect">
            <a:avLst/>
          </a:prstGeom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BC14700B-0A83-A7F7-8C64-71D37CDD6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70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35CF0932-2D60-240F-C6BE-B69444E895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7" y="224714"/>
            <a:ext cx="7242463" cy="6633285"/>
          </a:xfrm>
        </p:spPr>
      </p:pic>
    </p:spTree>
    <p:extLst>
      <p:ext uri="{BB962C8B-B14F-4D97-AF65-F5344CB8AC3E}">
        <p14:creationId xmlns:p14="http://schemas.microsoft.com/office/powerpoint/2010/main" val="560403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7A119B1F-CFF9-8E47-42B9-89DD481540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73" y="105152"/>
            <a:ext cx="4973181" cy="6647696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2F93E294-ED32-CDD9-6FB9-D2A265DAB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732" y="0"/>
            <a:ext cx="4973181" cy="649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767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D4DCCD7B-7E7D-8881-E3C7-B51D5FBDEB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6846" y="139727"/>
            <a:ext cx="5157354" cy="6489673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A313536F-9BFD-1EED-A0EB-32E810542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98" y="132460"/>
            <a:ext cx="4358948" cy="659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33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93B04209-C2E9-3475-4E1D-DD30889127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4949" y="0"/>
            <a:ext cx="3127519" cy="1426588"/>
          </a:xfrm>
          <a:prstGeom prst="rect">
            <a:avLst/>
          </a:prstGeom>
        </p:spPr>
      </p:pic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AE13A28A-4AF3-2832-028B-68BA734A11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3" y="1517073"/>
            <a:ext cx="11143121" cy="4665517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5E8675D3-CDF7-137E-1848-2B2971BC50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774380" y="102177"/>
            <a:ext cx="1146466" cy="1146466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608134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2A656CE9-5B83-1BB6-B450-EF0F7A003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3435"/>
            <a:ext cx="12192000" cy="178003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0CC97673-75A3-1464-7EBA-AC74746114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004" y="438079"/>
            <a:ext cx="3127519" cy="1426588"/>
          </a:xfrm>
          <a:prstGeom prst="rect">
            <a:avLst/>
          </a:prstGeom>
        </p:spPr>
      </p:pic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3618ABC0-3A10-5A5C-B2B0-1076414357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36" y="2836717"/>
            <a:ext cx="10764982" cy="1932709"/>
          </a:xfrm>
        </p:spPr>
      </p:pic>
      <p:pic>
        <p:nvPicPr>
          <p:cNvPr id="2" name="სურათი 1">
            <a:extLst>
              <a:ext uri="{FF2B5EF4-FFF2-40B4-BE49-F238E27FC236}">
                <a16:creationId xmlns:a16="http://schemas.microsoft.com/office/drawing/2014/main" id="{F7A24247-CC25-9F38-3DE7-94DDA0A2DE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0655" y="706581"/>
            <a:ext cx="1085182" cy="10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877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სურათი 1">
            <a:extLst>
              <a:ext uri="{FF2B5EF4-FFF2-40B4-BE49-F238E27FC236}">
                <a16:creationId xmlns:a16="http://schemas.microsoft.com/office/drawing/2014/main" id="{8E8F67EA-5DD0-AB79-570E-A180C4A40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377" y="0"/>
            <a:ext cx="3127519" cy="1426588"/>
          </a:xfrm>
          <a:prstGeom prst="rect">
            <a:avLst/>
          </a:prstGeom>
        </p:spPr>
      </p:pic>
      <p:pic>
        <p:nvPicPr>
          <p:cNvPr id="7" name="შიგთავსის ჩანაცვლების ველი 6">
            <a:extLst>
              <a:ext uri="{FF2B5EF4-FFF2-40B4-BE49-F238E27FC236}">
                <a16:creationId xmlns:a16="http://schemas.microsoft.com/office/drawing/2014/main" id="{B33257D2-9D36-CBA8-5F53-4EE347920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81" y="1153392"/>
            <a:ext cx="7626927" cy="5600700"/>
          </a:xfr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990B5F92-832E-E9FC-148D-B454B67DB4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55934" y="168492"/>
            <a:ext cx="1089603" cy="108960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43270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9EEAE94-F2E8-BF4D-BDBC-7936470C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4715"/>
            <a:ext cx="11353800" cy="1393141"/>
          </a:xfrm>
        </p:spPr>
        <p:txBody>
          <a:bodyPr>
            <a:normAutofit fontScale="90000"/>
          </a:bodyPr>
          <a:lstStyle/>
          <a:p>
            <a:r>
              <a:rPr lang="ka-GE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b="1" dirty="0">
                <a:solidFill>
                  <a:srgbClr val="FF0000"/>
                </a:solidFill>
              </a:rPr>
            </a:br>
            <a:r>
              <a:rPr lang="ka-GE" sz="3600" b="1" u="sng" dirty="0"/>
              <a:t>სამიზნე ცნება: გარემოს დაცვა</a:t>
            </a:r>
            <a:br>
              <a:rPr lang="ka-GE" dirty="0"/>
            </a:br>
            <a:endParaRPr lang="en-US" dirty="0"/>
          </a:p>
        </p:txBody>
      </p:sp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FF55BA4-1A33-EFC5-EFEE-035843259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0468" y="1953491"/>
            <a:ext cx="3432804" cy="1671493"/>
          </a:xfrm>
          <a:prstGeom prst="rect">
            <a:avLst/>
          </a:prstGeom>
        </p:spPr>
      </p:pic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CBD6ACCE-C368-C515-0806-E6418C81E3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55" y="1288473"/>
            <a:ext cx="5174672" cy="5424812"/>
          </a:xfrm>
          <a:prstGeom prst="rect">
            <a:avLst/>
          </a:prstGeom>
        </p:spPr>
      </p:pic>
      <p:pic>
        <p:nvPicPr>
          <p:cNvPr id="6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09A2AA48-74BC-45DE-49CA-B216D64F08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22088" y="2350764"/>
            <a:ext cx="1037648" cy="103764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23476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3D6FCE8A-D455-91C1-A534-FD002863B2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90" y="103910"/>
            <a:ext cx="8123954" cy="6567054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2ACFB452-F6AE-30F0-E1E9-5ABC77E6C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272" y="187036"/>
            <a:ext cx="3432345" cy="1676545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85656BE6-B3E6-5D35-934E-A2D9EB0C0D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122188" y="501504"/>
            <a:ext cx="1068821" cy="106882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96706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743163FF-FDF3-53BF-B1BB-BC3C9E01D7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04" y="228600"/>
            <a:ext cx="7299399" cy="6411191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48B9807B-BEDA-06A8-20A3-0437A43A25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98634" y="1335376"/>
            <a:ext cx="1162339" cy="1162339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3" name="სურათი 2">
            <a:extLst>
              <a:ext uri="{FF2B5EF4-FFF2-40B4-BE49-F238E27FC236}">
                <a16:creationId xmlns:a16="http://schemas.microsoft.com/office/drawing/2014/main" id="{85E86808-A4F2-A8E1-02BD-44DA9C0656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4924" y="1032090"/>
            <a:ext cx="3438442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07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2E8E7EE6-E191-86F2-F238-7F025C576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4" y="464416"/>
            <a:ext cx="7566272" cy="6164984"/>
          </a:xfrm>
        </p:spPr>
      </p:pic>
    </p:spTree>
    <p:extLst>
      <p:ext uri="{BB962C8B-B14F-4D97-AF65-F5344CB8AC3E}">
        <p14:creationId xmlns:p14="http://schemas.microsoft.com/office/powerpoint/2010/main" val="206181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BACF8295-5906-2EC6-88F8-EA1BA66B31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18" y="176646"/>
            <a:ext cx="7855527" cy="6681354"/>
          </a:xfrm>
        </p:spPr>
      </p:pic>
    </p:spTree>
    <p:extLst>
      <p:ext uri="{BB962C8B-B14F-4D97-AF65-F5344CB8AC3E}">
        <p14:creationId xmlns:p14="http://schemas.microsoft.com/office/powerpoint/2010/main" val="1015015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19</Words>
  <Application>Microsoft Office PowerPoint</Application>
  <PresentationFormat>ფართოეკრანიანი</PresentationFormat>
  <Paragraphs>3</Paragraphs>
  <Slides>13</Slides>
  <Notes>0</Notes>
  <HiddenSlides>0</HiddenSlides>
  <MMClips>6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Sylfaen</vt:lpstr>
      <vt:lpstr>Office-ის თემა</vt:lpstr>
      <vt:lpstr>დამხმარე მეთოდური პრეზენტაცია მასწავლებლისათვის ხმოვანი ამბავი</vt:lpstr>
      <vt:lpstr>PowerPoint-ის პრეზენტაცია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გარემოს დაცვა 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admin</cp:lastModifiedBy>
  <cp:revision>36</cp:revision>
  <dcterms:created xsi:type="dcterms:W3CDTF">2023-07-06T20:44:39Z</dcterms:created>
  <dcterms:modified xsi:type="dcterms:W3CDTF">2023-08-15T21:24:51Z</dcterms:modified>
</cp:coreProperties>
</file>