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61" r:id="rId4"/>
    <p:sldId id="258" r:id="rId5"/>
    <p:sldId id="269" r:id="rId6"/>
    <p:sldId id="270" r:id="rId7"/>
    <p:sldId id="271" r:id="rId8"/>
    <p:sldId id="272" r:id="rId9"/>
    <p:sldId id="273" r:id="rId10"/>
    <p:sldId id="274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სათაურის სლაიდ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3FF71A15-EE15-7F1A-9033-05EE190D2C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სუბტიტრი 2">
            <a:extLst>
              <a:ext uri="{FF2B5EF4-FFF2-40B4-BE49-F238E27FC236}">
                <a16:creationId xmlns:a16="http://schemas.microsoft.com/office/drawing/2014/main" id="{8F08F8D8-36F2-481F-6CFD-B9718D71ED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a-GE"/>
              <a:t>დააწკაპუნეთ მთავარი ქვესათაურის სტილის რედაქტირებისთვის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97F05F97-1951-D286-2D96-8AEA8DDC8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2B8FA5B2-277D-3F77-5078-A4D812216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5A34A4FD-9033-EB26-55DC-8820F856C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121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სათაური და შვეული ტექსტ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D1D34293-19B1-DC85-D380-194E5C080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ვეული ტექსტის ჩანაცვლების ველი 2">
            <a:extLst>
              <a:ext uri="{FF2B5EF4-FFF2-40B4-BE49-F238E27FC236}">
                <a16:creationId xmlns:a16="http://schemas.microsoft.com/office/drawing/2014/main" id="{69F71931-2895-2D1F-09CB-F4A3662995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EC834DF6-3C18-C72E-0B0B-DA9EC0F9C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53BE4D61-8390-E096-1A97-6BBA4F1B6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08214792-1E7E-BE92-B109-61AE5DC13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905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შვეული სათაური და ტექსტ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შვეული სათაური 1">
            <a:extLst>
              <a:ext uri="{FF2B5EF4-FFF2-40B4-BE49-F238E27FC236}">
                <a16:creationId xmlns:a16="http://schemas.microsoft.com/office/drawing/2014/main" id="{02F63BA4-EB9C-D727-2CE8-AAF7F9930D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ვეული ტექსტის ჩანაცვლების ველი 2">
            <a:extLst>
              <a:ext uri="{FF2B5EF4-FFF2-40B4-BE49-F238E27FC236}">
                <a16:creationId xmlns:a16="http://schemas.microsoft.com/office/drawing/2014/main" id="{4E710E23-1A27-B50F-EA15-9179D9062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6388C2F1-0A5C-E409-9D87-4DB031F47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34253A06-9EDB-075A-791D-5DA28C047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650E251C-7852-D57E-5797-D6FCA7BE4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840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სათაური და შიგთავს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5283DF2B-211C-2886-F1F6-70D48EE53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27881778-1B89-40BA-D0EA-E5372DB342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AFC3CE7D-7DBE-DF1A-73ED-D7A37A767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392E6316-70CE-D981-BA77-F3810A218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EB3F34FD-B230-CFF7-1BDD-44E89AA1B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1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სექციის ზედა კოლონტიტულ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A9C53721-385A-5D64-15E1-1ED07205E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AB945CBB-8678-6A6B-F59F-AD99E1CE78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781807A4-46EC-F62D-5D2E-7A6188FDA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2FEEBE59-65CB-A9C4-8F29-D000B4058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6ECBB899-237A-0AEF-1613-C36859892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028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ორი შიგთავს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1A19B246-D5D1-BC06-0CCC-39DE76E6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B8D66182-4FD2-9EB8-D8BD-9936B4C71B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შიგთავსის ჩანაცვლების ველი 3">
            <a:extLst>
              <a:ext uri="{FF2B5EF4-FFF2-40B4-BE49-F238E27FC236}">
                <a16:creationId xmlns:a16="http://schemas.microsoft.com/office/drawing/2014/main" id="{783BE2A6-D0A0-5FC7-1B73-49C89982A6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3792C323-BA4F-4157-74E3-76CC76494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92CE93E2-AC36-6326-85C2-E0034A630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AC4D592A-02E3-1A57-31DF-CAA0C0231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636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შედარებ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39C79D94-DD8D-1417-7755-ADA02D6E4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A5BD237F-53AC-94D3-EEA9-CAE8C78D2A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4" name="შიგთავსის ჩანაცვლების ველი 3">
            <a:extLst>
              <a:ext uri="{FF2B5EF4-FFF2-40B4-BE49-F238E27FC236}">
                <a16:creationId xmlns:a16="http://schemas.microsoft.com/office/drawing/2014/main" id="{25224076-5C68-FDAE-AD7B-3DC26320AD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5" name="ტექსტის ჩანაცვლების ველი 4">
            <a:extLst>
              <a:ext uri="{FF2B5EF4-FFF2-40B4-BE49-F238E27FC236}">
                <a16:creationId xmlns:a16="http://schemas.microsoft.com/office/drawing/2014/main" id="{12909267-E68D-CD7E-2370-B903406C4C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6" name="შიგთავსის ჩანაცვლების ველი 5">
            <a:extLst>
              <a:ext uri="{FF2B5EF4-FFF2-40B4-BE49-F238E27FC236}">
                <a16:creationId xmlns:a16="http://schemas.microsoft.com/office/drawing/2014/main" id="{4670B211-A2B8-B74D-31C8-D357027941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7" name="თარიღის ჩანაცვლების ველი 6">
            <a:extLst>
              <a:ext uri="{FF2B5EF4-FFF2-40B4-BE49-F238E27FC236}">
                <a16:creationId xmlns:a16="http://schemas.microsoft.com/office/drawing/2014/main" id="{2E5CA770-D934-1761-3527-A42F64D58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8" name="ქვედა კოლონტიტულის ჩანაცვლების ველი 7">
            <a:extLst>
              <a:ext uri="{FF2B5EF4-FFF2-40B4-BE49-F238E27FC236}">
                <a16:creationId xmlns:a16="http://schemas.microsoft.com/office/drawing/2014/main" id="{D1A9B6B3-9E5E-89A9-BC8B-82C2EDBF5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სლაიდის რიცხვის ჩანაცვლების ველი 8">
            <a:extLst>
              <a:ext uri="{FF2B5EF4-FFF2-40B4-BE49-F238E27FC236}">
                <a16:creationId xmlns:a16="http://schemas.microsoft.com/office/drawing/2014/main" id="{4446740C-2302-61CC-0737-14C6FA4FA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74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მხოლოდ სათაურ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860B9387-6B68-7688-365E-DDB062304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თარიღის ჩანაცვლების ველი 2">
            <a:extLst>
              <a:ext uri="{FF2B5EF4-FFF2-40B4-BE49-F238E27FC236}">
                <a16:creationId xmlns:a16="http://schemas.microsoft.com/office/drawing/2014/main" id="{A00E962F-2F5C-2847-4412-8982042B0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ქვედა კოლონტიტულის ჩანაცვლების ველი 3">
            <a:extLst>
              <a:ext uri="{FF2B5EF4-FFF2-40B4-BE49-F238E27FC236}">
                <a16:creationId xmlns:a16="http://schemas.microsoft.com/office/drawing/2014/main" id="{F359CC01-B041-1B6C-B5B7-D252EDE70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სლაიდის რიცხვის ჩანაცვლების ველი 4">
            <a:extLst>
              <a:ext uri="{FF2B5EF4-FFF2-40B4-BE49-F238E27FC236}">
                <a16:creationId xmlns:a16="http://schemas.microsoft.com/office/drawing/2014/main" id="{EA5E3EAE-D7BB-1100-2712-4AB0551B0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50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ცარიელ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თარიღის ჩანაცვლების ველი 1">
            <a:extLst>
              <a:ext uri="{FF2B5EF4-FFF2-40B4-BE49-F238E27FC236}">
                <a16:creationId xmlns:a16="http://schemas.microsoft.com/office/drawing/2014/main" id="{41D3B08A-7A19-C933-196E-38B9345BD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3" name="ქვედა კოლონტიტულის ჩანაცვლების ველი 2">
            <a:extLst>
              <a:ext uri="{FF2B5EF4-FFF2-40B4-BE49-F238E27FC236}">
                <a16:creationId xmlns:a16="http://schemas.microsoft.com/office/drawing/2014/main" id="{B65310DC-4826-7605-89E4-BBB5FEDE2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სლაიდის რიცხვის ჩანაცვლების ველი 3">
            <a:extLst>
              <a:ext uri="{FF2B5EF4-FFF2-40B4-BE49-F238E27FC236}">
                <a16:creationId xmlns:a16="http://schemas.microsoft.com/office/drawing/2014/main" id="{066A17BD-B7E0-8ED1-0EB0-41C782013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084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შიგთავსი წარწერასთა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6A12AC26-2BF6-3230-89C7-5F8176C54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357AD974-061D-80AB-D6A0-73B427EAD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ტექსტის ჩანაცვლების ველი 3">
            <a:extLst>
              <a:ext uri="{FF2B5EF4-FFF2-40B4-BE49-F238E27FC236}">
                <a16:creationId xmlns:a16="http://schemas.microsoft.com/office/drawing/2014/main" id="{DCBAB9F4-8621-602C-55DE-66EBB6FE0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20B09E5D-A10E-DFAD-184C-6376AD4EB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399F546B-B6AD-7EE6-6FB1-6CDD28780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4968501C-0C7C-1820-57E1-7E2EE675E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427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სურათი წარწერასთა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651F076B-393A-7DCE-FA8A-606943AE5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სურათის ჩანაცვლების ველი 2">
            <a:extLst>
              <a:ext uri="{FF2B5EF4-FFF2-40B4-BE49-F238E27FC236}">
                <a16:creationId xmlns:a16="http://schemas.microsoft.com/office/drawing/2014/main" id="{778CAD58-7A21-0853-234A-DBBA027202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ტექსტის ჩანაცვლების ველი 3">
            <a:extLst>
              <a:ext uri="{FF2B5EF4-FFF2-40B4-BE49-F238E27FC236}">
                <a16:creationId xmlns:a16="http://schemas.microsoft.com/office/drawing/2014/main" id="{D3FC3808-CDBA-BDAD-F1AA-8262A15610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F7969DB7-AEF8-6905-2ECA-D80C775EE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80C363C1-F70B-278F-C9E4-C2A88B277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880DB64D-D22E-89EC-1671-457C1390B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5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ს ჩანაცვლების ველი 1">
            <a:extLst>
              <a:ext uri="{FF2B5EF4-FFF2-40B4-BE49-F238E27FC236}">
                <a16:creationId xmlns:a16="http://schemas.microsoft.com/office/drawing/2014/main" id="{B53EC7EC-7146-C118-40D1-40704378D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CFBCD1D0-DCB4-68F4-FDB2-FC56B1094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62A210A4-9AAC-D537-9209-BCADC2CD7D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FFF61BD5-F4C1-73C1-64E2-2E261D2C1F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79D49595-3BB3-9652-D986-BAD1AC368B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381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4.png"/><Relationship Id="rId5" Type="http://schemas.openxmlformats.org/officeDocument/2006/relationships/image" Target="../media/image5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0349C008-561B-F484-FCED-6D5F69FF7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899" y="1"/>
            <a:ext cx="11849101" cy="127808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ka-GE" sz="2800" b="1" dirty="0"/>
              <a:t>დამხმარე მეთოდური პრეზენტაცია მასწავლებლისათვის</a:t>
            </a:r>
            <a:br>
              <a:rPr lang="ka-GE" sz="2800" b="1" dirty="0"/>
            </a:br>
            <a:r>
              <a:rPr lang="ka-GE" sz="2800" b="1" dirty="0">
                <a:solidFill>
                  <a:srgbClr val="FF0000"/>
                </a:solidFill>
              </a:rPr>
              <a:t>ხმოვანი ამბავი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5" name="სურათი 4">
            <a:extLst>
              <a:ext uri="{FF2B5EF4-FFF2-40B4-BE49-F238E27FC236}">
                <a16:creationId xmlns:a16="http://schemas.microsoft.com/office/drawing/2014/main" id="{840ED0C7-3E20-6A02-6172-190668EEA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992" y="1278083"/>
            <a:ext cx="4894118" cy="5483526"/>
          </a:xfrm>
          <a:prstGeom prst="rect">
            <a:avLst/>
          </a:prstGeom>
        </p:spPr>
      </p:pic>
      <p:pic>
        <p:nvPicPr>
          <p:cNvPr id="3" name="სურათი 2">
            <a:extLst>
              <a:ext uri="{FF2B5EF4-FFF2-40B4-BE49-F238E27FC236}">
                <a16:creationId xmlns:a16="http://schemas.microsoft.com/office/drawing/2014/main" id="{BC14700B-0A83-A7F7-8C64-71D37CDD6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470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FAD1A5F4-2176-A872-7765-C400E326C8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0915"/>
            <a:ext cx="4889727" cy="6389133"/>
          </a:xfr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8BE85910-026A-EB86-A566-3CFBE14AB9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99" y="274622"/>
            <a:ext cx="4132974" cy="640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171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CD9D8D11-8B9A-3B2F-7E54-A9E9E34F4CA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a-GE" dirty="0"/>
              <a:t>კომპლექსური დავალების პრეზენტაცია</a:t>
            </a:r>
            <a:endParaRPr lang="en-US" dirty="0"/>
          </a:p>
        </p:txBody>
      </p:sp>
      <p:pic>
        <p:nvPicPr>
          <p:cNvPr id="4" name="სურათი 3">
            <a:extLst>
              <a:ext uri="{FF2B5EF4-FFF2-40B4-BE49-F238E27FC236}">
                <a16:creationId xmlns:a16="http://schemas.microsoft.com/office/drawing/2014/main" id="{A2F82AF4-929B-CCD5-DFF4-677F8BCAA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0251" y="1690688"/>
            <a:ext cx="7034299" cy="4587586"/>
          </a:xfrm>
          <a:prstGeom prst="rect">
            <a:avLst/>
          </a:prstGeom>
        </p:spPr>
      </p:pic>
      <p:pic>
        <p:nvPicPr>
          <p:cNvPr id="5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3EC7E87B-FD00-8505-F173-35FB8AE141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96601" y="2867170"/>
            <a:ext cx="1117311" cy="1117311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2EF7D291-3265-E08A-8668-2C01133DCA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7031" y="2801754"/>
            <a:ext cx="3298222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85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7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სურათი 8">
            <a:extLst>
              <a:ext uri="{FF2B5EF4-FFF2-40B4-BE49-F238E27FC236}">
                <a16:creationId xmlns:a16="http://schemas.microsoft.com/office/drawing/2014/main" id="{93B04209-C2E9-3475-4E1D-DD30889127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0849" y="0"/>
            <a:ext cx="3127519" cy="1426588"/>
          </a:xfrm>
          <a:prstGeom prst="rect">
            <a:avLst/>
          </a:prstGeom>
        </p:spPr>
      </p:pic>
      <p:pic>
        <p:nvPicPr>
          <p:cNvPr id="6" name="შიგთავსის ჩანაცვლების ველი 5">
            <a:extLst>
              <a:ext uri="{FF2B5EF4-FFF2-40B4-BE49-F238E27FC236}">
                <a16:creationId xmlns:a16="http://schemas.microsoft.com/office/drawing/2014/main" id="{DD93D3D8-A5EC-5950-46F3-15BD3025E0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0" y="1426588"/>
            <a:ext cx="11748160" cy="5431411"/>
          </a:xfr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3B7565BD-8A1D-1F4C-C671-397F5723A2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81952" y="258656"/>
            <a:ext cx="1010048" cy="1010048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60813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4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სურათი 2">
            <a:extLst>
              <a:ext uri="{FF2B5EF4-FFF2-40B4-BE49-F238E27FC236}">
                <a16:creationId xmlns:a16="http://schemas.microsoft.com/office/drawing/2014/main" id="{2A656CE9-5B83-1BB6-B450-EF0F7A0030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83435"/>
            <a:ext cx="12192000" cy="1780032"/>
          </a:xfrm>
          <a:prstGeom prst="rect">
            <a:avLst/>
          </a:prstGeo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0CC97673-75A3-1464-7EBA-AC74746114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7004" y="438079"/>
            <a:ext cx="3127519" cy="1426588"/>
          </a:xfrm>
          <a:prstGeom prst="rect">
            <a:avLst/>
          </a:prstGeom>
        </p:spPr>
      </p:pic>
      <p:pic>
        <p:nvPicPr>
          <p:cNvPr id="9" name="შიგთავსის ჩანაცვლების ველი 8">
            <a:extLst>
              <a:ext uri="{FF2B5EF4-FFF2-40B4-BE49-F238E27FC236}">
                <a16:creationId xmlns:a16="http://schemas.microsoft.com/office/drawing/2014/main" id="{7D78E628-2FD1-9770-1770-87FFB093FF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0118"/>
            <a:ext cx="12192000" cy="2673216"/>
          </a:xfr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0C22963D-B805-8BB5-AAE2-447AA8754C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566435" y="532554"/>
            <a:ext cx="1237638" cy="1237638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05487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სურათი 1">
            <a:extLst>
              <a:ext uri="{FF2B5EF4-FFF2-40B4-BE49-F238E27FC236}">
                <a16:creationId xmlns:a16="http://schemas.microsoft.com/office/drawing/2014/main" id="{8E8F67EA-5DD0-AB79-570E-A180C4A406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8759" y="0"/>
            <a:ext cx="3127519" cy="1426588"/>
          </a:xfrm>
          <a:prstGeom prst="rect">
            <a:avLst/>
          </a:prstGeom>
        </p:spPr>
      </p:pic>
      <p:pic>
        <p:nvPicPr>
          <p:cNvPr id="8" name="შიგთავსის ჩანაცვლების ველი 7">
            <a:extLst>
              <a:ext uri="{FF2B5EF4-FFF2-40B4-BE49-F238E27FC236}">
                <a16:creationId xmlns:a16="http://schemas.microsoft.com/office/drawing/2014/main" id="{1AF76614-E071-68C6-B9F1-BDFC213B3C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64" y="1426588"/>
            <a:ext cx="10515600" cy="5306721"/>
          </a:xfrm>
        </p:spPr>
      </p:pic>
      <p:pic>
        <p:nvPicPr>
          <p:cNvPr id="3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64A4E333-9F91-0145-2830-38DF3DEBFB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896278" y="124691"/>
            <a:ext cx="1297204" cy="1297204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43270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C9EEAE94-F2E8-BF4D-BDBC-7936470C1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4715"/>
            <a:ext cx="11353800" cy="1393141"/>
          </a:xfrm>
        </p:spPr>
        <p:txBody>
          <a:bodyPr>
            <a:normAutofit fontScale="90000"/>
          </a:bodyPr>
          <a:lstStyle/>
          <a:p>
            <a:r>
              <a:rPr lang="ka-GE" sz="5400" b="1" dirty="0">
                <a:solidFill>
                  <a:srgbClr val="FF0000"/>
                </a:solidFill>
              </a:rPr>
              <a:t>გრძელვადიანი მიზანი</a:t>
            </a:r>
            <a:br>
              <a:rPr lang="ka-GE" sz="5400" b="1" dirty="0">
                <a:solidFill>
                  <a:srgbClr val="FF0000"/>
                </a:solidFill>
              </a:rPr>
            </a:br>
            <a:r>
              <a:rPr lang="ka-GE" sz="4900" b="1" u="sng" dirty="0"/>
              <a:t>სამიზნე ცნება: მოვლენა, სხეული</a:t>
            </a:r>
            <a:br>
              <a:rPr lang="ka-GE" dirty="0"/>
            </a:br>
            <a:endParaRPr lang="en-US" dirty="0"/>
          </a:p>
        </p:txBody>
      </p:sp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CFF55BA4-1A33-EFC5-EFEE-0358432594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0468" y="1953491"/>
            <a:ext cx="3432804" cy="1671493"/>
          </a:xfrm>
          <a:prstGeom prst="rect">
            <a:avLst/>
          </a:prstGeom>
        </p:spPr>
      </p:pic>
      <p:pic>
        <p:nvPicPr>
          <p:cNvPr id="5" name="სურათი 4">
            <a:extLst>
              <a:ext uri="{FF2B5EF4-FFF2-40B4-BE49-F238E27FC236}">
                <a16:creationId xmlns:a16="http://schemas.microsoft.com/office/drawing/2014/main" id="{1973654E-E064-BE0A-89C0-A5903FBD21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172" y="1267691"/>
            <a:ext cx="4478483" cy="5445594"/>
          </a:xfrm>
          <a:prstGeom prst="rect">
            <a:avLst/>
          </a:prstGeom>
        </p:spPr>
      </p:pic>
      <p:pic>
        <p:nvPicPr>
          <p:cNvPr id="3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F117176A-FD93-E506-818B-A9D31510B2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46779" y="2171915"/>
            <a:ext cx="1349375" cy="1349375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23476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637E858B-F17B-5422-3CDA-96B5E4C5D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37" y="72736"/>
            <a:ext cx="8751838" cy="5101937"/>
          </a:xfr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0C70E495-190F-546A-79E8-FFD5840B1E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5536" y="72736"/>
            <a:ext cx="3432345" cy="1676545"/>
          </a:xfrm>
          <a:prstGeom prst="rect">
            <a:avLst/>
          </a:prstGeom>
        </p:spPr>
      </p:pic>
      <p:pic>
        <p:nvPicPr>
          <p:cNvPr id="8" name="სურათი 7">
            <a:extLst>
              <a:ext uri="{FF2B5EF4-FFF2-40B4-BE49-F238E27FC236}">
                <a16:creationId xmlns:a16="http://schemas.microsoft.com/office/drawing/2014/main" id="{7190DD04-F6C2-4F86-32A7-B253BBDFC4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45" y="5281652"/>
            <a:ext cx="7875210" cy="1503612"/>
          </a:xfrm>
          <a:prstGeom prst="rect">
            <a:avLst/>
          </a:prstGeo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6CA1ABA2-AFC8-002F-1F57-00EB39C9E9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11784" y="467905"/>
            <a:ext cx="991726" cy="991726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296706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8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C9711EE1-45BA-CC8A-4007-3F216CAA01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5" y="103909"/>
            <a:ext cx="7969827" cy="6754091"/>
          </a:xfrm>
        </p:spPr>
      </p:pic>
      <p:pic>
        <p:nvPicPr>
          <p:cNvPr id="2" name="სურათი 1">
            <a:extLst>
              <a:ext uri="{FF2B5EF4-FFF2-40B4-BE49-F238E27FC236}">
                <a16:creationId xmlns:a16="http://schemas.microsoft.com/office/drawing/2014/main" id="{51284D6C-3125-B5BA-7837-0CF558F816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4975" y="0"/>
            <a:ext cx="3432345" cy="1676545"/>
          </a:xfrm>
          <a:prstGeom prst="rect">
            <a:avLst/>
          </a:prstGeom>
        </p:spPr>
      </p:pic>
      <p:pic>
        <p:nvPicPr>
          <p:cNvPr id="4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5AC6DD51-CB72-F0BC-D5E8-2ADE8C7134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32341" y="434357"/>
            <a:ext cx="893404" cy="893404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75212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8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BF71C446-BA18-6542-3472-6E49A4A8CE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952"/>
            <a:ext cx="3351030" cy="4351338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A24E37C0-5329-5B59-D127-65267E2F2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161" y="79951"/>
            <a:ext cx="3786303" cy="5323321"/>
          </a:xfrm>
          <a:prstGeom prst="rect">
            <a:avLst/>
          </a:prstGeom>
        </p:spPr>
      </p:pic>
      <p:pic>
        <p:nvPicPr>
          <p:cNvPr id="9" name="სურათი 8">
            <a:extLst>
              <a:ext uri="{FF2B5EF4-FFF2-40B4-BE49-F238E27FC236}">
                <a16:creationId xmlns:a16="http://schemas.microsoft.com/office/drawing/2014/main" id="{2BA51696-575D-A2A1-C520-D2E0544466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671" y="79951"/>
            <a:ext cx="4534293" cy="601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22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BFA358F7-8B4E-7EB8-91B3-9B951D724E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01" y="102403"/>
            <a:ext cx="4784653" cy="6428250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6C039D71-6F04-B871-1744-1E1DA9B9C9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572" y="0"/>
            <a:ext cx="5111857" cy="698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053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ის თემა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20</Words>
  <Application>Microsoft Office PowerPoint</Application>
  <PresentationFormat>ფართოეკრანიანი</PresentationFormat>
  <Paragraphs>3</Paragraphs>
  <Slides>11</Slides>
  <Notes>0</Notes>
  <HiddenSlides>0</HiddenSlides>
  <MMClips>7</MMClips>
  <ScaleCrop>false</ScaleCrop>
  <HeadingPairs>
    <vt:vector size="6" baseType="variant">
      <vt:variant>
        <vt:lpstr>გამოყენებული შრიფტები</vt:lpstr>
      </vt:variant>
      <vt:variant>
        <vt:i4>4</vt:i4>
      </vt:variant>
      <vt:variant>
        <vt:lpstr>თემა</vt:lpstr>
      </vt:variant>
      <vt:variant>
        <vt:i4>1</vt:i4>
      </vt:variant>
      <vt:variant>
        <vt:lpstr>სლაიდების სათაურები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Sylfaen</vt:lpstr>
      <vt:lpstr>Office-ის თემა</vt:lpstr>
      <vt:lpstr>დამხმარე მეთოდური პრეზენტაცია მასწავლებლისათვის ხმოვანი ამბავი</vt:lpstr>
      <vt:lpstr>PowerPoint-ის პრეზენტაცია</vt:lpstr>
      <vt:lpstr>PowerPoint-ის პრეზენტაცია</vt:lpstr>
      <vt:lpstr>PowerPoint-ის პრეზენტაცია</vt:lpstr>
      <vt:lpstr>გრძელვადიანი მიზანი სამიზნე ცნება: მოვლენა, სხეული 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კომპლექსური დავალების პრეზენტაცია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PowerPoint-ის პრეზენტაცია</dc:title>
  <dc:creator>admin</dc:creator>
  <cp:lastModifiedBy>admin</cp:lastModifiedBy>
  <cp:revision>20</cp:revision>
  <dcterms:created xsi:type="dcterms:W3CDTF">2023-07-06T20:44:39Z</dcterms:created>
  <dcterms:modified xsi:type="dcterms:W3CDTF">2023-08-15T20:54:50Z</dcterms:modified>
</cp:coreProperties>
</file>