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0" r:id="rId3"/>
    <p:sldId id="261" r:id="rId4"/>
    <p:sldId id="271" r:id="rId5"/>
    <p:sldId id="269" r:id="rId6"/>
    <p:sldId id="273" r:id="rId7"/>
    <p:sldId id="272" r:id="rId8"/>
    <p:sldId id="274" r:id="rId9"/>
    <p:sldId id="276" r:id="rId10"/>
    <p:sldId id="277" r:id="rId11"/>
    <p:sldId id="275" r:id="rId12"/>
    <p:sldId id="278" r:id="rId13"/>
    <p:sldId id="279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FF71A15-EE15-7F1A-9033-05EE190D2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8F08F8D8-36F2-481F-6CFD-B9718D71E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97F05F97-1951-D286-2D96-8AEA8DDC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B8FA5B2-277D-3F77-5078-A4D812216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A34A4FD-9033-EB26-55DC-8820F856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2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D1D34293-19B1-DC85-D380-194E5C08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69F71931-2895-2D1F-09CB-F4A366299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EC834DF6-3C18-C72E-0B0B-DA9EC0F9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53BE4D61-8390-E096-1A97-6BBA4F1B6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08214792-1E7E-BE92-B109-61AE5DC13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0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02F63BA4-EB9C-D727-2CE8-AAF7F9930D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4E710E23-1A27-B50F-EA15-9179D9062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388C2F1-0A5C-E409-9D87-4DB031F4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4253A06-9EDB-075A-791D-5DA28C047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50E251C-7852-D57E-5797-D6FCA7BE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4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283DF2B-211C-2886-F1F6-70D48EE5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27881778-1B89-40BA-D0EA-E5372DB3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FC3CE7D-7DBE-DF1A-73ED-D7A37A76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92E6316-70CE-D981-BA77-F3810A218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EB3F34FD-B230-CFF7-1BDD-44E89AA1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A9C53721-385A-5D64-15E1-1ED07205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B945CBB-8678-6A6B-F59F-AD99E1CE7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81807A4-46EC-F62D-5D2E-7A6188FD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FEEBE59-65CB-A9C4-8F29-D000B405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ECBB899-237A-0AEF-1613-C3685989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2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A19B246-D5D1-BC06-0CCC-39DE76E6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B8D66182-4FD2-9EB8-D8BD-9936B4C71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783BE2A6-D0A0-5FC7-1B73-49C89982A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3792C323-BA4F-4157-74E3-76CC7649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92CE93E2-AC36-6326-85C2-E0034A63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AC4D592A-02E3-1A57-31DF-CAA0C023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9C79D94-DD8D-1417-7755-ADA02D6E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BD237F-53AC-94D3-EEA9-CAE8C78D2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25224076-5C68-FDAE-AD7B-3DC26320A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12909267-E68D-CD7E-2370-B903406C4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4670B211-A2B8-B74D-31C8-D357027941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2E5CA770-D934-1761-3527-A42F64D58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D1A9B6B3-9E5E-89A9-BC8B-82C2EDBF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446740C-2302-61CC-0737-14C6FA4F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7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860B9387-6B68-7688-365E-DDB0623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A00E962F-2F5C-2847-4412-8982042B0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F359CC01-B041-1B6C-B5B7-D252EDE70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A5E3EAE-D7BB-1100-2712-4AB0551B0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0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1D3B08A-7A19-C933-196E-38B9345BD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B65310DC-4826-7605-89E4-BBB5FEDE2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66A17BD-B7E0-8ED1-0EB0-41C78201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8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12AC26-2BF6-3230-89C7-5F8176C54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57AD974-061D-80AB-D6A0-73B427EAD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CBAB9F4-8621-602C-55DE-66EBB6FE0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20B09E5D-A10E-DFAD-184C-6376AD4EB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99F546B-B6AD-7EE6-6FB1-6CDD2878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4968501C-0C7C-1820-57E1-7E2EE675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427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51F076B-393A-7DCE-FA8A-606943AE5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778CAD58-7A21-0853-234A-DBBA02720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3FC3808-CDBA-BDAD-F1AA-8262A1561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F7969DB7-AEF8-6905-2ECA-D80C775E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0C363C1-F70B-278F-C9E4-C2A88B27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80DB64D-D22E-89EC-1671-457C1390B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5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B53EC7EC-7146-C118-40D1-40704378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CFBCD1D0-DCB4-68F4-FDB2-FC56B1094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2A210A4-9AAC-D537-9209-BCADC2CD7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FFF61BD5-F4C1-73C1-64E2-2E261D2C1F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79D49595-3BB3-9652-D986-BAD1AC368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0349C008-561B-F484-FCED-6D5F69FF7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1"/>
            <a:ext cx="11849101" cy="1278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ka-GE" sz="2800" b="1" dirty="0"/>
              <a:t>დამხმარე მეთოდური პრეზენტაცია მასწავლებლისათვის</a:t>
            </a:r>
            <a:br>
              <a:rPr lang="ka-GE" sz="2800" b="1" dirty="0"/>
            </a:br>
            <a:r>
              <a:rPr lang="ka-GE" sz="2800" b="1" dirty="0">
                <a:solidFill>
                  <a:srgbClr val="FF0000"/>
                </a:solidFill>
              </a:rPr>
              <a:t>ხმოვანი ამბავი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840ED0C7-3E20-6A02-6172-190668EEA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992" y="1278083"/>
            <a:ext cx="4894118" cy="5483526"/>
          </a:xfrm>
          <a:prstGeom prst="rect">
            <a:avLst/>
          </a:prstGeom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BC14700B-0A83-A7F7-8C64-71D37CDD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70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332D271B-C6C5-A57D-FDC6-5C1A891B8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9" y="0"/>
            <a:ext cx="4256741" cy="5382491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FBCF5C5B-7447-DE45-DC12-5D3637B4A0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404" y="0"/>
            <a:ext cx="4157341" cy="5610663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9EBEE0BD-5958-3F58-452B-401D7CA0D7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118" y="73872"/>
            <a:ext cx="3764173" cy="579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4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9DCE9F98-FC81-54B6-2689-E3983CC5FF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5" y="142298"/>
            <a:ext cx="3219019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61D41308-C32A-D3C6-55BE-F8C241ADB7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247" y="142298"/>
            <a:ext cx="3979396" cy="5185671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31355D47-A19C-C16F-1A99-6834517A9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689" y="0"/>
            <a:ext cx="4397121" cy="61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689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03BFB38E-138D-6DFD-E883-F011C0CA67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9" y="0"/>
            <a:ext cx="3409587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B0EC81DA-6000-E8ED-35B2-669F92455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403" y="0"/>
            <a:ext cx="4291034" cy="5663045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14C5C397-5A8E-6BDA-7201-D4527921AA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359" y="0"/>
            <a:ext cx="4503810" cy="61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05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1489038-4699-55A8-1802-506B9CB370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06" y="166254"/>
            <a:ext cx="5155812" cy="6645834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4DBBAA9F-3051-C458-AF14-4CFF82C8B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84" y="166254"/>
            <a:ext cx="4928063" cy="652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63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7969FC62-EB70-CE00-E633-B83DCF4EEF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" y="103909"/>
            <a:ext cx="11918372" cy="6754091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163B257B-1696-3CF3-F99E-F12A32A82B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6158" y="460879"/>
            <a:ext cx="3127519" cy="1426588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5C697E3-049F-9760-1727-90D0FE42B9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21307" y="806629"/>
            <a:ext cx="922953" cy="92295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89197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2A656CE9-5B83-1BB6-B450-EF0F7A003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83435"/>
            <a:ext cx="12192000" cy="178003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0CC97673-75A3-1464-7EBA-AC7474611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7004" y="438079"/>
            <a:ext cx="3127519" cy="1426588"/>
          </a:xfrm>
          <a:prstGeom prst="rect">
            <a:avLst/>
          </a:prstGeom>
        </p:spPr>
      </p:pic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8133632E-4862-F6CE-9E28-9A6787419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სურათი 7">
            <a:extLst>
              <a:ext uri="{FF2B5EF4-FFF2-40B4-BE49-F238E27FC236}">
                <a16:creationId xmlns:a16="http://schemas.microsoft.com/office/drawing/2014/main" id="{D36C1DAB-9060-3014-34F5-6AB62AB79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043" y="1825625"/>
            <a:ext cx="11741914" cy="5145470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C8C50746-CABD-08C5-99CE-98FD717123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38430" y="527807"/>
            <a:ext cx="1334619" cy="1334619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05487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შიგთავსის ჩანაცვლების ველი 8">
            <a:extLst>
              <a:ext uri="{FF2B5EF4-FFF2-40B4-BE49-F238E27FC236}">
                <a16:creationId xmlns:a16="http://schemas.microsoft.com/office/drawing/2014/main" id="{B4056A28-562D-B364-110A-DBF217998A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602673"/>
            <a:ext cx="11689772" cy="5787736"/>
          </a:xfrm>
        </p:spPr>
      </p:pic>
      <p:pic>
        <p:nvPicPr>
          <p:cNvPr id="10" name="სურათი 9">
            <a:extLst>
              <a:ext uri="{FF2B5EF4-FFF2-40B4-BE49-F238E27FC236}">
                <a16:creationId xmlns:a16="http://schemas.microsoft.com/office/drawing/2014/main" id="{58677C52-699C-BF06-0FEC-9578ED0AB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2667" y="10391"/>
            <a:ext cx="3127519" cy="1426588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402BA05B-462A-866E-47BF-CC4A145298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97397" y="170731"/>
            <a:ext cx="1266248" cy="126624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71625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9EEAE94-F2E8-BF4D-BDBC-7936470C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671493"/>
          </a:xfrm>
        </p:spPr>
        <p:txBody>
          <a:bodyPr>
            <a:normAutofit fontScale="90000"/>
          </a:bodyPr>
          <a:lstStyle/>
          <a:p>
            <a:r>
              <a:rPr lang="ka-GE" sz="5400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sz="5400" b="1" dirty="0">
                <a:solidFill>
                  <a:srgbClr val="FF0000"/>
                </a:solidFill>
              </a:rPr>
            </a:br>
            <a:r>
              <a:rPr lang="ka-GE" sz="4900" b="1" u="sng" dirty="0"/>
              <a:t>სამიზნე ცნება: ორგანიზმი </a:t>
            </a:r>
            <a:br>
              <a:rPr lang="ka-GE" dirty="0"/>
            </a:br>
            <a:endParaRPr lang="en-US" dirty="0"/>
          </a:p>
        </p:txBody>
      </p:sp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FF55BA4-1A33-EFC5-EFEE-035843259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8716" y="-114300"/>
            <a:ext cx="3432804" cy="1671493"/>
          </a:xfrm>
          <a:prstGeom prst="rect">
            <a:avLst/>
          </a:prstGeom>
        </p:spPr>
      </p:pic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7B533664-B643-FDE3-494A-6E8331838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710" y="1671493"/>
            <a:ext cx="4468090" cy="5119944"/>
          </a:xfrm>
          <a:prstGeom prst="rect">
            <a:avLst/>
          </a:prstGeom>
        </p:spPr>
      </p:pic>
      <p:pic>
        <p:nvPicPr>
          <p:cNvPr id="6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FD5F11EA-F381-47E9-B096-51869D8412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03742" y="168708"/>
            <a:ext cx="1108148" cy="110814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23476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3198DA7-8288-FCD3-FD0A-3D001C897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27" y="394854"/>
            <a:ext cx="8743679" cy="6463145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3F0A6C0E-BCF1-5853-9DFF-762EE8A73E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5527" y="3626426"/>
            <a:ext cx="4336473" cy="3078747"/>
          </a:xfrm>
          <a:prstGeom prst="rect">
            <a:avLst/>
          </a:prstGeom>
        </p:spPr>
      </p:pic>
      <p:pic>
        <p:nvPicPr>
          <p:cNvPr id="8" name="სურათი 7">
            <a:extLst>
              <a:ext uri="{FF2B5EF4-FFF2-40B4-BE49-F238E27FC236}">
                <a16:creationId xmlns:a16="http://schemas.microsoft.com/office/drawing/2014/main" id="{FAEF079C-31FE-0B96-B5EA-E6AF17362D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3582" y="152827"/>
            <a:ext cx="3432345" cy="1670449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D9F815DB-95EC-CC0F-546A-3199DDA4AE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43071" y="554303"/>
            <a:ext cx="1051502" cy="1051502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18384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შიგთავსის ჩანაცვლების ველი 8">
            <a:extLst>
              <a:ext uri="{FF2B5EF4-FFF2-40B4-BE49-F238E27FC236}">
                <a16:creationId xmlns:a16="http://schemas.microsoft.com/office/drawing/2014/main" id="{68C35181-F69F-F40E-9E51-0517323201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124691"/>
            <a:ext cx="6961910" cy="6660573"/>
          </a:xfrm>
        </p:spPr>
      </p:pic>
      <p:pic>
        <p:nvPicPr>
          <p:cNvPr id="10" name="სურათი 9">
            <a:extLst>
              <a:ext uri="{FF2B5EF4-FFF2-40B4-BE49-F238E27FC236}">
                <a16:creationId xmlns:a16="http://schemas.microsoft.com/office/drawing/2014/main" id="{0DD4A9D4-9F58-151A-D634-BB08EBB80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8579" y="1980711"/>
            <a:ext cx="3438442" cy="1670449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489758AF-9BE7-AE38-8AC7-2D54F45915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03526" y="2192481"/>
            <a:ext cx="1236519" cy="1236519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42262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8BA17595-0BFB-2876-676E-2758349F61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28" y="26592"/>
            <a:ext cx="7263245" cy="6831408"/>
          </a:xfrm>
        </p:spPr>
      </p:pic>
    </p:spTree>
    <p:extLst>
      <p:ext uri="{BB962C8B-B14F-4D97-AF65-F5344CB8AC3E}">
        <p14:creationId xmlns:p14="http://schemas.microsoft.com/office/powerpoint/2010/main" val="3102796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D78FFBFA-905D-9EF4-57C7-E5B96A86F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40"/>
            <a:ext cx="3377045" cy="5076400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35068EC2-AC9E-E35A-EC14-C4FAE9319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02" y="83940"/>
            <a:ext cx="3945300" cy="5267009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3BAFBF59-F914-E4C6-1F5F-55009850E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168" y="83940"/>
            <a:ext cx="4717189" cy="523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78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18</Words>
  <Application>Microsoft Office PowerPoint</Application>
  <PresentationFormat>ფართოეკრანიანი</PresentationFormat>
  <Paragraphs>3</Paragraphs>
  <Slides>14</Slides>
  <Notes>0</Notes>
  <HiddenSlides>0</HiddenSlides>
  <MMClips>7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Sylfaen</vt:lpstr>
      <vt:lpstr>Office-ის თემა</vt:lpstr>
      <vt:lpstr>დამხმარე მეთოდური პრეზენტაცია მასწავლებლისათვის ხმოვანი ამბავი</vt:lpstr>
      <vt:lpstr>PowerPoint-ის პრეზენტაცია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ორგანიზმი  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admin</cp:lastModifiedBy>
  <cp:revision>18</cp:revision>
  <dcterms:created xsi:type="dcterms:W3CDTF">2023-07-06T20:44:39Z</dcterms:created>
  <dcterms:modified xsi:type="dcterms:W3CDTF">2023-08-15T20:43:16Z</dcterms:modified>
</cp:coreProperties>
</file>