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2" r:id="rId3"/>
    <p:sldId id="261" r:id="rId4"/>
    <p:sldId id="270" r:id="rId5"/>
    <p:sldId id="271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FF71A15-EE15-7F1A-9033-05EE190D2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8F08F8D8-36F2-481F-6CFD-B9718D71E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97F05F97-1951-D286-2D96-8AEA8DDC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B8FA5B2-277D-3F77-5078-A4D812216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A34A4FD-9033-EB26-55DC-8820F856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2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D1D34293-19B1-DC85-D380-194E5C08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69F71931-2895-2D1F-09CB-F4A366299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EC834DF6-3C18-C72E-0B0B-DA9EC0F9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53BE4D61-8390-E096-1A97-6BBA4F1B6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08214792-1E7E-BE92-B109-61AE5DC13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0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02F63BA4-EB9C-D727-2CE8-AAF7F9930D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4E710E23-1A27-B50F-EA15-9179D9062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388C2F1-0A5C-E409-9D87-4DB031F4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4253A06-9EDB-075A-791D-5DA28C047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50E251C-7852-D57E-5797-D6FCA7BE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4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283DF2B-211C-2886-F1F6-70D48EE5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27881778-1B89-40BA-D0EA-E5372DB3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FC3CE7D-7DBE-DF1A-73ED-D7A37A76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92E6316-70CE-D981-BA77-F3810A218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EB3F34FD-B230-CFF7-1BDD-44E89AA1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A9C53721-385A-5D64-15E1-1ED07205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B945CBB-8678-6A6B-F59F-AD99E1CE7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81807A4-46EC-F62D-5D2E-7A6188FD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FEEBE59-65CB-A9C4-8F29-D000B405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ECBB899-237A-0AEF-1613-C3685989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2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A19B246-D5D1-BC06-0CCC-39DE76E6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B8D66182-4FD2-9EB8-D8BD-9936B4C71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783BE2A6-D0A0-5FC7-1B73-49C89982A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3792C323-BA4F-4157-74E3-76CC7649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92CE93E2-AC36-6326-85C2-E0034A63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AC4D592A-02E3-1A57-31DF-CAA0C023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9C79D94-DD8D-1417-7755-ADA02D6E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BD237F-53AC-94D3-EEA9-CAE8C78D2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25224076-5C68-FDAE-AD7B-3DC26320A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12909267-E68D-CD7E-2370-B903406C4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4670B211-A2B8-B74D-31C8-D357027941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2E5CA770-D934-1761-3527-A42F64D58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D1A9B6B3-9E5E-89A9-BC8B-82C2EDBF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446740C-2302-61CC-0737-14C6FA4F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7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860B9387-6B68-7688-365E-DDB0623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A00E962F-2F5C-2847-4412-8982042B0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F359CC01-B041-1B6C-B5B7-D252EDE70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A5E3EAE-D7BB-1100-2712-4AB0551B0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0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1D3B08A-7A19-C933-196E-38B9345BD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B65310DC-4826-7605-89E4-BBB5FEDE2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66A17BD-B7E0-8ED1-0EB0-41C78201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8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12AC26-2BF6-3230-89C7-5F8176C54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57AD974-061D-80AB-D6A0-73B427EAD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CBAB9F4-8621-602C-55DE-66EBB6FE0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20B09E5D-A10E-DFAD-184C-6376AD4EB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99F546B-B6AD-7EE6-6FB1-6CDD2878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4968501C-0C7C-1820-57E1-7E2EE675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427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51F076B-393A-7DCE-FA8A-606943AE5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778CAD58-7A21-0853-234A-DBBA02720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3FC3808-CDBA-BDAD-F1AA-8262A1561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F7969DB7-AEF8-6905-2ECA-D80C775E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0C363C1-F70B-278F-C9E4-C2A88B27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80DB64D-D22E-89EC-1671-457C1390B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5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B53EC7EC-7146-C118-40D1-40704378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CFBCD1D0-DCB4-68F4-FDB2-FC56B1094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2A210A4-9AAC-D537-9209-BCADC2CD7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FFF61BD5-F4C1-73C1-64E2-2E261D2C1F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79D49595-3BB3-9652-D986-BAD1AC368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5.png"/><Relationship Id="rId5" Type="http://schemas.openxmlformats.org/officeDocument/2006/relationships/image" Target="../media/image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0349C008-561B-F484-FCED-6D5F69FF7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1"/>
            <a:ext cx="11849101" cy="1278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ka-GE" sz="2800" b="1" dirty="0"/>
              <a:t>დამხმარე მეთოდური პრეზენტაცია მასწავლებლისათვის</a:t>
            </a:r>
            <a:br>
              <a:rPr lang="ka-GE" sz="2800" b="1" dirty="0"/>
            </a:br>
            <a:r>
              <a:rPr lang="ka-GE" sz="2800" b="1" dirty="0">
                <a:solidFill>
                  <a:srgbClr val="FF0000"/>
                </a:solidFill>
              </a:rPr>
              <a:t>ხმოვანი ამბავი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840ED0C7-3E20-6A02-6172-190668EEA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992" y="1278083"/>
            <a:ext cx="4894118" cy="5483526"/>
          </a:xfrm>
          <a:prstGeom prst="rect">
            <a:avLst/>
          </a:prstGeom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BC14700B-0A83-A7F7-8C64-71D37CDD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70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C8C2063-78C2-957B-5525-3458A9CB2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101541B1-F849-34BD-E684-B86541B27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4" y="79952"/>
            <a:ext cx="3206528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3BDB3EA1-5B36-772B-2300-C05ECB574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913" y="79952"/>
            <a:ext cx="3991822" cy="5459305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1BF0EB3C-48F6-471D-833A-EC1BFBF79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566" y="79952"/>
            <a:ext cx="3991822" cy="54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4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7ED8A1F6-79F3-3B7E-1EBF-BBB87488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BCA852FC-FCE1-9039-38D3-061F91DB13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" y="0"/>
            <a:ext cx="3422593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964A0136-8606-44C4-2D94-080829D46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414" y="0"/>
            <a:ext cx="3879215" cy="5490478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B99D1775-D309-4C9F-7E6D-B1E2C2852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583" y="72345"/>
            <a:ext cx="4717417" cy="589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3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F4FA71B9-441C-11FD-268B-D11462C962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" y="-1"/>
            <a:ext cx="3810733" cy="5766956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87DDAAC-05BE-C5E6-6804-EEEA8E39B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282" y="488372"/>
            <a:ext cx="3994913" cy="5521369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D9AAEDBE-F49F-C67F-9087-F1220724E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195" y="270163"/>
            <a:ext cx="3994913" cy="530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39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9AAB7B4-2F57-ADD5-5D17-8B09FF6B30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2878" y="0"/>
            <a:ext cx="4085254" cy="6244936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7AD7391A-6B7A-5E2D-D157-5F5514BEF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3620717" cy="5122718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F87D9E90-9567-85D6-BFEE-D93814B4A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3900" y="0"/>
            <a:ext cx="4085254" cy="581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67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F22473A9-53CC-9548-151F-E549E8213D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3" y="973165"/>
            <a:ext cx="11191008" cy="5438026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5E5F2E3E-BA78-E9D1-874A-4275A83FB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6222" y="0"/>
            <a:ext cx="3127519" cy="1426588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A8CD877C-CA12-8EEA-B952-47B8453396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23741" y="152906"/>
            <a:ext cx="1120775" cy="112077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80393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2A656CE9-5B83-1BB6-B450-EF0F7A003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8332"/>
            <a:ext cx="12192000" cy="178003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0CC97673-75A3-1464-7EBA-AC7474611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6053" y="502849"/>
            <a:ext cx="3127519" cy="1426588"/>
          </a:xfrm>
          <a:prstGeom prst="rect">
            <a:avLst/>
          </a:prstGeom>
        </p:spPr>
      </p:pic>
      <p:pic>
        <p:nvPicPr>
          <p:cNvPr id="9" name="შიგთავსის ჩანაცვლების ველი 8">
            <a:extLst>
              <a:ext uri="{FF2B5EF4-FFF2-40B4-BE49-F238E27FC236}">
                <a16:creationId xmlns:a16="http://schemas.microsoft.com/office/drawing/2014/main" id="{C5DC2E1E-130C-61CF-ECF5-88CF6FAA51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5" y="2037083"/>
            <a:ext cx="11713446" cy="2140629"/>
          </a:xfr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988B3376-8752-DC41-ED1F-9FF6276BA1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13572" y="610495"/>
            <a:ext cx="1198851" cy="119885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05487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15E82BC0-0656-AAC8-C33B-BA1D90BD8A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9931" y="0"/>
            <a:ext cx="3127519" cy="1426588"/>
          </a:xfrm>
          <a:prstGeom prst="rect">
            <a:avLst/>
          </a:prstGeom>
        </p:spPr>
      </p:pic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D1C609CF-C2AB-94A0-A90F-B3DB0A64F4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1615353"/>
            <a:ext cx="10151918" cy="5076391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8D729F7E-F6B7-3712-D723-764547A02D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14270" y="166256"/>
            <a:ext cx="1287030" cy="1287030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21579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3C26B6B-3466-3815-1931-634D36BC1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</p:spPr>
        <p:txBody>
          <a:bodyPr>
            <a:normAutofit/>
          </a:bodyPr>
          <a:lstStyle/>
          <a:p>
            <a:r>
              <a:rPr lang="ka-GE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dirty="0"/>
            </a:br>
            <a:r>
              <a:rPr lang="ka-GE" b="1" dirty="0"/>
              <a:t>სამიზნე ცნება: ორგანიზმი, საარსებო გარემო</a:t>
            </a:r>
            <a:endParaRPr lang="en-US" b="1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76BCE39B-0449-FD29-9B53-531BDFE15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9345" y="-159815"/>
            <a:ext cx="3432345" cy="1344380"/>
          </a:xfrm>
          <a:prstGeom prst="rect">
            <a:avLst/>
          </a:prstGeom>
        </p:spPr>
      </p:pic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5635E924-378A-2628-1F37-B13074A707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482" y="1565853"/>
            <a:ext cx="5372100" cy="5063547"/>
          </a:xfr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01193CC3-5A9C-7738-29AC-110496A528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40019" y="0"/>
            <a:ext cx="1031545" cy="103154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0122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210FC69B-43C9-A71B-5488-5CDE97CB41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8" y="131130"/>
            <a:ext cx="8206853" cy="6726869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C4C37416-7050-5F4E-CA1D-B1B7BFA32B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1236" y="131130"/>
            <a:ext cx="3432345" cy="1670449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C6C40261-D573-C8B0-5FF5-66CD1AF132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19271" y="546460"/>
            <a:ext cx="964911" cy="9649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43177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0EA20F0D-73B7-F4FD-F4B3-487013C0EF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69836" cy="6764482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3C1B58BE-43B9-37AC-6917-561316E86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801" y="297384"/>
            <a:ext cx="3432345" cy="1670449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7E2B135-FC86-EEAE-639A-F87D3911BE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93582" y="738318"/>
            <a:ext cx="980079" cy="980079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8524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B00E24A-AFD7-D360-90C0-1FE45C825C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0" y="-1"/>
            <a:ext cx="3823635" cy="5101937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72179551-38A8-215E-9165-70E0568FA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266" y="21081"/>
            <a:ext cx="3446876" cy="6043184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1D1909EB-71CD-C7DB-3DFE-B5CB7B0F5F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142" y="21081"/>
            <a:ext cx="4549534" cy="60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96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F3F9B09E-5D2D-B10D-FF30-9F489CD20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5A3B964C-6C0C-5219-D6DD-6454E3336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3" y="51955"/>
            <a:ext cx="3284132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4E40E6E7-CF58-83B8-8BDA-735E69D13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04" y="90488"/>
            <a:ext cx="3974333" cy="5536892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ADBCDFAF-CA53-49CB-CEBE-CED0BC4FC3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037" y="90488"/>
            <a:ext cx="4488569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28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20</Words>
  <Application>Microsoft Office PowerPoint</Application>
  <PresentationFormat>ფართოეკრანიანი</PresentationFormat>
  <Paragraphs>3</Paragraphs>
  <Slides>14</Slides>
  <Notes>0</Notes>
  <HiddenSlides>0</HiddenSlides>
  <MMClips>7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Sylfaen</vt:lpstr>
      <vt:lpstr>Office-ის თემა</vt:lpstr>
      <vt:lpstr>დამხმარე მეთოდური პრეზენტაცია მასწავლებლისათვის ხმოვანი ამბავი</vt:lpstr>
      <vt:lpstr>PowerPoint-ის პრეზენტაცია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ორგანიზმი, საარსებო გარემო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admin</cp:lastModifiedBy>
  <cp:revision>20</cp:revision>
  <dcterms:created xsi:type="dcterms:W3CDTF">2023-07-06T20:44:39Z</dcterms:created>
  <dcterms:modified xsi:type="dcterms:W3CDTF">2023-08-15T20:27:39Z</dcterms:modified>
</cp:coreProperties>
</file>