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8" r:id="rId3"/>
    <p:sldId id="256" r:id="rId4"/>
    <p:sldId id="257" r:id="rId5"/>
    <p:sldId id="269" r:id="rId6"/>
    <p:sldId id="258" r:id="rId7"/>
    <p:sldId id="295" r:id="rId8"/>
    <p:sldId id="296" r:id="rId9"/>
    <p:sldId id="297" r:id="rId10"/>
    <p:sldId id="309" r:id="rId11"/>
    <p:sldId id="310" r:id="rId12"/>
    <p:sldId id="27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სათაურის სლაიდ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9CE19180-2F6A-A2C2-5234-2F4752FEEA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სუბტიტრი 2">
            <a:extLst>
              <a:ext uri="{FF2B5EF4-FFF2-40B4-BE49-F238E27FC236}">
                <a16:creationId xmlns:a16="http://schemas.microsoft.com/office/drawing/2014/main" id="{5343EF5F-0766-BCE4-F2C2-3D1E87AEB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a-GE"/>
              <a:t>დააწკაპუნეთ მთავარი ქვესათაურის სტილის რედაქტირებისთვის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711A9ABE-0B2E-3F3A-788A-8CB433471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449A53B4-B8F1-785A-6772-22A1AEFC1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DC628485-16FC-09B1-8D51-9E213C882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077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სათაური და შვეული ტექსტ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E7E31E27-DD4F-FF2F-FB71-935150AEF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ვეული ტექსტის ჩანაცვლების ველი 2">
            <a:extLst>
              <a:ext uri="{FF2B5EF4-FFF2-40B4-BE49-F238E27FC236}">
                <a16:creationId xmlns:a16="http://schemas.microsoft.com/office/drawing/2014/main" id="{0F0CED7A-299B-DFB0-0FE3-47BEE343A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6605FC6D-795C-7155-2DBD-E902995D8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95CF3948-7A6F-E1AE-8AAA-C87782A46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FF741823-AB6C-B9C0-9EE9-C061F0465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065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შვეული სათაური და ტექსტ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შვეული სათაური 1">
            <a:extLst>
              <a:ext uri="{FF2B5EF4-FFF2-40B4-BE49-F238E27FC236}">
                <a16:creationId xmlns:a16="http://schemas.microsoft.com/office/drawing/2014/main" id="{1D42833D-4917-B813-C5A4-7488269BD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ვეული ტექსტის ჩანაცვლების ველი 2">
            <a:extLst>
              <a:ext uri="{FF2B5EF4-FFF2-40B4-BE49-F238E27FC236}">
                <a16:creationId xmlns:a16="http://schemas.microsoft.com/office/drawing/2014/main" id="{3E3D0FAD-1221-26AC-8D72-C920DEF4B6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B2A4C9D7-6CEE-89D3-E5D3-CEE7C0260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2D4E10BB-402E-4D36-5BA1-06B3F916D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38A2289C-6D2D-5639-3C11-FEA4BFDF0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257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სათაური და შიგთავს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B2B2E39A-5945-869B-E81B-F83AD33F8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1C6DD743-4B9E-D619-11A0-7C17380154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A401F9F5-89FF-DF5B-3759-7F9AE814F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99ABFEF9-514F-1FF9-F027-999E07E3E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BA00585E-B252-61FC-9B04-284639587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195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სექციის ზედა კოლონტიტულ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BF22FF7B-BB3F-8A91-52A4-418AC1A35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ტექსტის ჩანაცვლების ველი 2">
            <a:extLst>
              <a:ext uri="{FF2B5EF4-FFF2-40B4-BE49-F238E27FC236}">
                <a16:creationId xmlns:a16="http://schemas.microsoft.com/office/drawing/2014/main" id="{7CA729E5-582E-8C54-0039-8A7BA2A36B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F0BE67D5-A0DF-35DD-F4D0-CAA964600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23F7A93C-0F7E-5645-35F9-258CAA604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B03E7468-73B6-31D3-92C5-D66F1FC2A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224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ორი შიგთავს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18752D22-2470-A84F-A5D5-650FAAD71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132728C9-47D2-99FB-33C3-408DE9A7C4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შიგთავსის ჩანაცვლების ველი 3">
            <a:extLst>
              <a:ext uri="{FF2B5EF4-FFF2-40B4-BE49-F238E27FC236}">
                <a16:creationId xmlns:a16="http://schemas.microsoft.com/office/drawing/2014/main" id="{9F22AB3E-32E6-497C-13D3-3F2F6C4736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5" name="თარიღის ჩანაცვლების ველი 4">
            <a:extLst>
              <a:ext uri="{FF2B5EF4-FFF2-40B4-BE49-F238E27FC236}">
                <a16:creationId xmlns:a16="http://schemas.microsoft.com/office/drawing/2014/main" id="{6E1BB5FA-ED55-12FC-9FA6-58E25A405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6" name="ქვედა კოლონტიტულის ჩანაცვლების ველი 5">
            <a:extLst>
              <a:ext uri="{FF2B5EF4-FFF2-40B4-BE49-F238E27FC236}">
                <a16:creationId xmlns:a16="http://schemas.microsoft.com/office/drawing/2014/main" id="{8A6E4A26-3A9B-3FBD-C595-87EF83E51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სლაიდის რიცხვის ჩანაცვლების ველი 6">
            <a:extLst>
              <a:ext uri="{FF2B5EF4-FFF2-40B4-BE49-F238E27FC236}">
                <a16:creationId xmlns:a16="http://schemas.microsoft.com/office/drawing/2014/main" id="{6FE45802-D8D3-9481-6B2E-CDE89E439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096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შედარებ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91FF7256-527B-BEBF-AC02-3A5DEC1AF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ტექსტის ჩანაცვლების ველი 2">
            <a:extLst>
              <a:ext uri="{FF2B5EF4-FFF2-40B4-BE49-F238E27FC236}">
                <a16:creationId xmlns:a16="http://schemas.microsoft.com/office/drawing/2014/main" id="{54565925-A104-3118-8AB1-9E1EED3D4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4" name="შიგთავსის ჩანაცვლების ველი 3">
            <a:extLst>
              <a:ext uri="{FF2B5EF4-FFF2-40B4-BE49-F238E27FC236}">
                <a16:creationId xmlns:a16="http://schemas.microsoft.com/office/drawing/2014/main" id="{0CDD04BB-4C18-1196-74BC-9B8AEBA4D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5" name="ტექსტის ჩანაცვლების ველი 4">
            <a:extLst>
              <a:ext uri="{FF2B5EF4-FFF2-40B4-BE49-F238E27FC236}">
                <a16:creationId xmlns:a16="http://schemas.microsoft.com/office/drawing/2014/main" id="{ADA99BE4-690D-5BD5-6AD6-9BB3474E89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6" name="შიგთავსის ჩანაცვლების ველი 5">
            <a:extLst>
              <a:ext uri="{FF2B5EF4-FFF2-40B4-BE49-F238E27FC236}">
                <a16:creationId xmlns:a16="http://schemas.microsoft.com/office/drawing/2014/main" id="{865C1356-E95A-E945-BDBB-81ED1BC8A2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7" name="თარიღის ჩანაცვლების ველი 6">
            <a:extLst>
              <a:ext uri="{FF2B5EF4-FFF2-40B4-BE49-F238E27FC236}">
                <a16:creationId xmlns:a16="http://schemas.microsoft.com/office/drawing/2014/main" id="{6084BFB3-6225-71A5-5E31-A84FDD360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8" name="ქვედა კოლონტიტულის ჩანაცვლების ველი 7">
            <a:extLst>
              <a:ext uri="{FF2B5EF4-FFF2-40B4-BE49-F238E27FC236}">
                <a16:creationId xmlns:a16="http://schemas.microsoft.com/office/drawing/2014/main" id="{AC00098B-6C0F-6BB9-FAF1-7824B5BE7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სლაიდის რიცხვის ჩანაცვლების ველი 8">
            <a:extLst>
              <a:ext uri="{FF2B5EF4-FFF2-40B4-BE49-F238E27FC236}">
                <a16:creationId xmlns:a16="http://schemas.microsoft.com/office/drawing/2014/main" id="{404BA126-69CC-77DD-FAA0-622460916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819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მხოლოდ სათაურ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FCE9DE5D-C319-6020-F48E-B0C481FFE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თარიღის ჩანაცვლების ველი 2">
            <a:extLst>
              <a:ext uri="{FF2B5EF4-FFF2-40B4-BE49-F238E27FC236}">
                <a16:creationId xmlns:a16="http://schemas.microsoft.com/office/drawing/2014/main" id="{001AAA99-8124-2E71-DE0C-B7CFF8EF7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4" name="ქვედა კოლონტიტულის ჩანაცვლების ველი 3">
            <a:extLst>
              <a:ext uri="{FF2B5EF4-FFF2-40B4-BE49-F238E27FC236}">
                <a16:creationId xmlns:a16="http://schemas.microsoft.com/office/drawing/2014/main" id="{1DAC7028-C673-0CDB-9102-42AC03012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სლაიდის რიცხვის ჩანაცვლების ველი 4">
            <a:extLst>
              <a:ext uri="{FF2B5EF4-FFF2-40B4-BE49-F238E27FC236}">
                <a16:creationId xmlns:a16="http://schemas.microsoft.com/office/drawing/2014/main" id="{E8D1FA4C-1142-415A-BCDC-51E5EB376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450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ცარიელ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თარიღის ჩანაცვლების ველი 1">
            <a:extLst>
              <a:ext uri="{FF2B5EF4-FFF2-40B4-BE49-F238E27FC236}">
                <a16:creationId xmlns:a16="http://schemas.microsoft.com/office/drawing/2014/main" id="{440613C9-7A97-9617-3C8F-3C2DBF61D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3" name="ქვედა კოლონტიტულის ჩანაცვლების ველი 2">
            <a:extLst>
              <a:ext uri="{FF2B5EF4-FFF2-40B4-BE49-F238E27FC236}">
                <a16:creationId xmlns:a16="http://schemas.microsoft.com/office/drawing/2014/main" id="{0D121373-E271-D5B6-693F-A789A0197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სლაიდის რიცხვის ჩანაცვლების ველი 3">
            <a:extLst>
              <a:ext uri="{FF2B5EF4-FFF2-40B4-BE49-F238E27FC236}">
                <a16:creationId xmlns:a16="http://schemas.microsoft.com/office/drawing/2014/main" id="{087A7D76-09C0-8EE1-E0FA-94B316A82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777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შიგთავსი წარწერასთა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B165FC9E-C519-4F46-B8F4-33A63E438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934248F3-F3CC-660D-812E-A4FB18166E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ტექსტის ჩანაცვლების ველი 3">
            <a:extLst>
              <a:ext uri="{FF2B5EF4-FFF2-40B4-BE49-F238E27FC236}">
                <a16:creationId xmlns:a16="http://schemas.microsoft.com/office/drawing/2014/main" id="{364308D9-6C05-FAA5-E4C7-11EC6D1547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5" name="თარიღის ჩანაცვლების ველი 4">
            <a:extLst>
              <a:ext uri="{FF2B5EF4-FFF2-40B4-BE49-F238E27FC236}">
                <a16:creationId xmlns:a16="http://schemas.microsoft.com/office/drawing/2014/main" id="{5F00417B-57D4-FBF3-2090-1DCD602C9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6" name="ქვედა კოლონტიტულის ჩანაცვლების ველი 5">
            <a:extLst>
              <a:ext uri="{FF2B5EF4-FFF2-40B4-BE49-F238E27FC236}">
                <a16:creationId xmlns:a16="http://schemas.microsoft.com/office/drawing/2014/main" id="{B728C61B-BABD-5DCC-C331-532156452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სლაიდის რიცხვის ჩანაცვლების ველი 6">
            <a:extLst>
              <a:ext uri="{FF2B5EF4-FFF2-40B4-BE49-F238E27FC236}">
                <a16:creationId xmlns:a16="http://schemas.microsoft.com/office/drawing/2014/main" id="{82CF3F73-474C-13F4-6A02-095EAF15F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83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სურათი წარწერასთა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26DFC22C-60C0-34F5-2E8E-23C12D72A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სურათის ჩანაცვლების ველი 2">
            <a:extLst>
              <a:ext uri="{FF2B5EF4-FFF2-40B4-BE49-F238E27FC236}">
                <a16:creationId xmlns:a16="http://schemas.microsoft.com/office/drawing/2014/main" id="{B8E66F76-3C57-ED89-1E5A-6D395E4A95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ტექსტის ჩანაცვლების ველი 3">
            <a:extLst>
              <a:ext uri="{FF2B5EF4-FFF2-40B4-BE49-F238E27FC236}">
                <a16:creationId xmlns:a16="http://schemas.microsoft.com/office/drawing/2014/main" id="{19D9CD79-CE88-EBD3-E711-876809EF71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5" name="თარიღის ჩანაცვლების ველი 4">
            <a:extLst>
              <a:ext uri="{FF2B5EF4-FFF2-40B4-BE49-F238E27FC236}">
                <a16:creationId xmlns:a16="http://schemas.microsoft.com/office/drawing/2014/main" id="{B18D566B-D335-081D-9263-AD597162D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6" name="ქვედა კოლონტიტულის ჩანაცვლების ველი 5">
            <a:extLst>
              <a:ext uri="{FF2B5EF4-FFF2-40B4-BE49-F238E27FC236}">
                <a16:creationId xmlns:a16="http://schemas.microsoft.com/office/drawing/2014/main" id="{3C23B9C5-EE3F-022E-2AC1-C9DCBAA74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სლაიდის რიცხვის ჩანაცვლების ველი 6">
            <a:extLst>
              <a:ext uri="{FF2B5EF4-FFF2-40B4-BE49-F238E27FC236}">
                <a16:creationId xmlns:a16="http://schemas.microsoft.com/office/drawing/2014/main" id="{11D6B16C-A302-63CF-D33D-D2B79EF43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429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ს ჩანაცვლების ველი 1">
            <a:extLst>
              <a:ext uri="{FF2B5EF4-FFF2-40B4-BE49-F238E27FC236}">
                <a16:creationId xmlns:a16="http://schemas.microsoft.com/office/drawing/2014/main" id="{6DA56D91-569E-69DA-B2AF-CC04F93D2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ტექსტის ჩანაცვლების ველი 2">
            <a:extLst>
              <a:ext uri="{FF2B5EF4-FFF2-40B4-BE49-F238E27FC236}">
                <a16:creationId xmlns:a16="http://schemas.microsoft.com/office/drawing/2014/main" id="{A51F9CAE-5F1F-2494-D239-F3C64AEC16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0BE5F8ED-B2B4-0473-0BB7-3976406E71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E56A824E-BF41-82FA-A0D5-05D060EC3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5CD37C9D-28FB-B61C-8CA2-CF8A332DCC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903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7.png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5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სურათი 4">
            <a:extLst>
              <a:ext uri="{FF2B5EF4-FFF2-40B4-BE49-F238E27FC236}">
                <a16:creationId xmlns:a16="http://schemas.microsoft.com/office/drawing/2014/main" id="{AA97C0DD-B1D0-6870-2865-8328ADCCA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648" y="1236518"/>
            <a:ext cx="5570703" cy="5621482"/>
          </a:xfrm>
          <a:prstGeom prst="rect">
            <a:avLst/>
          </a:prstGeom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BC6464FC-761B-A987-6E0F-7424102489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752" y="0"/>
            <a:ext cx="11739475" cy="1450974"/>
          </a:xfrm>
          <a:prstGeom prst="rect">
            <a:avLst/>
          </a:prstGeo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A00FB1FF-3D8A-772C-9DF4-C4D7D29C11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145978" cy="214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632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B72119B7-2172-B901-1616-9CD903B54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3A39049E-46B9-FBC4-71AC-2EF0183A63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7" y="85315"/>
            <a:ext cx="3778288" cy="5660909"/>
          </a:xfr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8B873841-C9D2-2E4D-C4CC-1B5C29083B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455" y="68585"/>
            <a:ext cx="4336156" cy="5845047"/>
          </a:xfrm>
          <a:prstGeom prst="rect">
            <a:avLst/>
          </a:prstGeom>
        </p:spPr>
      </p:pic>
      <p:pic>
        <p:nvPicPr>
          <p:cNvPr id="9" name="სურათი 8">
            <a:extLst>
              <a:ext uri="{FF2B5EF4-FFF2-40B4-BE49-F238E27FC236}">
                <a16:creationId xmlns:a16="http://schemas.microsoft.com/office/drawing/2014/main" id="{4791B67C-7118-760C-4564-661E10C56C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611" y="0"/>
            <a:ext cx="4198984" cy="5982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988149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5552B643-B7EF-1CDE-EEBE-AA6072F9E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07065A63-61B2-47EC-06EE-537DFC1DA6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62" y="154140"/>
            <a:ext cx="3891035" cy="6512131"/>
          </a:xfr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D0E74587-AF63-8D0E-EB01-A54D48EB1F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407" y="188552"/>
            <a:ext cx="3998162" cy="6443305"/>
          </a:xfrm>
          <a:prstGeom prst="rect">
            <a:avLst/>
          </a:prstGeom>
        </p:spPr>
      </p:pic>
      <p:pic>
        <p:nvPicPr>
          <p:cNvPr id="9" name="სურათი 8">
            <a:extLst>
              <a:ext uri="{FF2B5EF4-FFF2-40B4-BE49-F238E27FC236}">
                <a16:creationId xmlns:a16="http://schemas.microsoft.com/office/drawing/2014/main" id="{5B91C103-4FD0-3639-54E2-FE1377A47E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68" y="85314"/>
            <a:ext cx="4290432" cy="651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887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CD9D8D11-8B9A-3B2F-7E54-A9E9E34F4CA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ka-GE" dirty="0"/>
              <a:t>კომპლექსური დავალების პრეზენტაცია</a:t>
            </a:r>
            <a:endParaRPr lang="en-US" dirty="0"/>
          </a:p>
        </p:txBody>
      </p:sp>
      <p:pic>
        <p:nvPicPr>
          <p:cNvPr id="4" name="სურათი 3">
            <a:extLst>
              <a:ext uri="{FF2B5EF4-FFF2-40B4-BE49-F238E27FC236}">
                <a16:creationId xmlns:a16="http://schemas.microsoft.com/office/drawing/2014/main" id="{A2F82AF4-929B-CCD5-DFF4-677F8BCAA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0251" y="1690688"/>
            <a:ext cx="7034299" cy="4587586"/>
          </a:xfrm>
          <a:prstGeom prst="rect">
            <a:avLst/>
          </a:prstGeom>
        </p:spPr>
      </p:pic>
      <p:pic>
        <p:nvPicPr>
          <p:cNvPr id="5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3EC7E87B-FD00-8505-F173-35FB8AE141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96601" y="2867170"/>
            <a:ext cx="1117311" cy="1117311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2EF7D291-3265-E08A-8668-2C01133DCA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7031" y="2801754"/>
            <a:ext cx="3298222" cy="118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8536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7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6A45DBBE-77EC-009B-E17D-6CA581AC7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N1- თემა: ხმელეთი, როგორც გარემო</a:t>
            </a:r>
            <a:endParaRPr lang="en-US" dirty="0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0E8A7180-5B82-4129-CACA-CC9C2498F5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a-GE" sz="4400" b="1" dirty="0">
                <a:solidFill>
                  <a:srgbClr val="FF0000"/>
                </a:solidFill>
              </a:rPr>
              <a:t>სამიზნე ცნებები:</a:t>
            </a:r>
          </a:p>
          <a:p>
            <a:pPr marL="0" indent="0">
              <a:buNone/>
            </a:pPr>
            <a:r>
              <a:rPr lang="ka-GE" dirty="0"/>
              <a:t>1.სხეული; </a:t>
            </a:r>
          </a:p>
          <a:p>
            <a:pPr marL="0" indent="0">
              <a:buNone/>
            </a:pPr>
            <a:r>
              <a:rPr lang="ka-GE" dirty="0"/>
              <a:t>2.მოვლენა;</a:t>
            </a:r>
          </a:p>
          <a:p>
            <a:pPr marL="0" indent="0">
              <a:buNone/>
            </a:pPr>
            <a:r>
              <a:rPr lang="ka-GE" dirty="0"/>
              <a:t>3.სივრცეში ორიენტირება;</a:t>
            </a:r>
          </a:p>
          <a:p>
            <a:pPr marL="0" indent="0">
              <a:buNone/>
            </a:pPr>
            <a:r>
              <a:rPr lang="ka-GE" dirty="0"/>
              <a:t>4.ორგანიზმი და საარსებო გარემო;</a:t>
            </a:r>
          </a:p>
          <a:p>
            <a:pPr marL="0" indent="0">
              <a:buNone/>
            </a:pPr>
            <a:r>
              <a:rPr lang="ka-GE" dirty="0"/>
              <a:t>5.გარემოს დაცვა;</a:t>
            </a:r>
            <a:endParaRPr lang="en-US" dirty="0"/>
          </a:p>
        </p:txBody>
      </p:sp>
      <p:pic>
        <p:nvPicPr>
          <p:cNvPr id="4" name="სურათი 3">
            <a:extLst>
              <a:ext uri="{FF2B5EF4-FFF2-40B4-BE49-F238E27FC236}">
                <a16:creationId xmlns:a16="http://schemas.microsoft.com/office/drawing/2014/main" id="{DFF0DA09-F15C-4D89-6450-1A2EC779A9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1984" y="1825625"/>
            <a:ext cx="3127519" cy="1426588"/>
          </a:xfrm>
          <a:prstGeom prst="rect">
            <a:avLst/>
          </a:prstGeom>
        </p:spPr>
      </p:pic>
      <p:pic>
        <p:nvPicPr>
          <p:cNvPr id="7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4796640A-DECB-5E0F-E2EB-4C81126796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26543" y="2025290"/>
            <a:ext cx="1186583" cy="1186583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245088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3CD985DC-39C4-A676-DB2A-29A2DD3246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94383"/>
            <a:ext cx="12192000" cy="1780032"/>
          </a:xfrm>
          <a:prstGeom prst="rect">
            <a:avLst/>
          </a:prstGeo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4ECACC2B-E0ED-778F-D0FB-1D0AD053AA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6782" y="925977"/>
            <a:ext cx="3127519" cy="1426588"/>
          </a:xfrm>
          <a:prstGeom prst="rect">
            <a:avLst/>
          </a:prstGeom>
        </p:spPr>
      </p:pic>
      <p:pic>
        <p:nvPicPr>
          <p:cNvPr id="4" name="სურათი 3">
            <a:extLst>
              <a:ext uri="{FF2B5EF4-FFF2-40B4-BE49-F238E27FC236}">
                <a16:creationId xmlns:a16="http://schemas.microsoft.com/office/drawing/2014/main" id="{D976E9A0-63AE-048E-00F8-031C8333DA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976" y="2352565"/>
            <a:ext cx="9056138" cy="3772236"/>
          </a:xfrm>
          <a:prstGeom prst="rect">
            <a:avLst/>
          </a:prstGeo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E7083764-FF9F-1104-4093-155E10AFA3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360165" y="1190278"/>
            <a:ext cx="897985" cy="897985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2607493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B5C96D03-10D8-4B77-1647-B4F3B93440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5245" y="159020"/>
            <a:ext cx="3511600" cy="1505843"/>
          </a:xfrm>
          <a:prstGeom prst="rect">
            <a:avLst/>
          </a:prstGeom>
        </p:spPr>
      </p:pic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CE4D402A-F468-BE02-8BB0-B721325472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49" y="1812445"/>
            <a:ext cx="10014896" cy="4327111"/>
          </a:xfr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B0B42391-D122-0331-97AC-48E9C950A6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47989" y="429367"/>
            <a:ext cx="962230" cy="962230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882212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C9EEAE94-F2E8-BF4D-BDBC-7936470C1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1353800" cy="1837748"/>
          </a:xfrm>
        </p:spPr>
        <p:txBody>
          <a:bodyPr>
            <a:normAutofit/>
          </a:bodyPr>
          <a:lstStyle/>
          <a:p>
            <a:r>
              <a:rPr lang="ka-GE" b="1" dirty="0">
                <a:solidFill>
                  <a:srgbClr val="FF0000"/>
                </a:solidFill>
              </a:rPr>
              <a:t>გრძელვადიანი მიზანი</a:t>
            </a:r>
            <a:br>
              <a:rPr lang="ka-GE" b="1" dirty="0">
                <a:solidFill>
                  <a:srgbClr val="FF0000"/>
                </a:solidFill>
              </a:rPr>
            </a:br>
            <a:r>
              <a:rPr lang="ka-GE" sz="3600" b="1" u="sng" dirty="0"/>
              <a:t>სამიზნე ცნება: სხეული</a:t>
            </a:r>
            <a:br>
              <a:rPr lang="ka-GE" dirty="0"/>
            </a:br>
            <a:endParaRPr lang="en-US" dirty="0"/>
          </a:p>
        </p:txBody>
      </p:sp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CFF55BA4-1A33-EFC5-EFEE-0358432594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3533" y="2202873"/>
            <a:ext cx="3432804" cy="1671493"/>
          </a:xfrm>
          <a:prstGeom prst="rect">
            <a:avLst/>
          </a:prstGeom>
        </p:spPr>
      </p:pic>
      <p:pic>
        <p:nvPicPr>
          <p:cNvPr id="4" name="სურათი 3">
            <a:extLst>
              <a:ext uri="{FF2B5EF4-FFF2-40B4-BE49-F238E27FC236}">
                <a16:creationId xmlns:a16="http://schemas.microsoft.com/office/drawing/2014/main" id="{04B49907-F286-0074-3F3B-5338FB36A5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51" y="1584159"/>
            <a:ext cx="4355423" cy="4908716"/>
          </a:xfrm>
          <a:prstGeom prst="rect">
            <a:avLst/>
          </a:prstGeom>
        </p:spPr>
      </p:pic>
      <p:pic>
        <p:nvPicPr>
          <p:cNvPr id="3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E454DA42-5E08-E19F-98ED-77B7749BD4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74541" y="2523091"/>
            <a:ext cx="1031055" cy="1031055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234767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BC16EF55-2DBE-DD97-3439-FA874A6AC1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5504" y="0"/>
            <a:ext cx="3432345" cy="1670449"/>
          </a:xfrm>
          <a:prstGeom prst="rect">
            <a:avLst/>
          </a:prstGeom>
        </p:spPr>
      </p:pic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A7D84B88-2CF4-83D9-F328-7C195DDBF5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69" y="2289881"/>
            <a:ext cx="10361270" cy="3264310"/>
          </a:xfr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A8074D84-FB2E-A2C9-8A74-9FEAB8209C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18959" y="270535"/>
            <a:ext cx="1129378" cy="1129378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26402035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2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FC06F874-F0FC-4691-0E96-1D08F07E8B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6887" y="1884721"/>
            <a:ext cx="3432345" cy="1670449"/>
          </a:xfrm>
          <a:prstGeom prst="rect">
            <a:avLst/>
          </a:prstGeom>
        </p:spPr>
      </p:pic>
      <p:pic>
        <p:nvPicPr>
          <p:cNvPr id="3" name="სურათი 2">
            <a:extLst>
              <a:ext uri="{FF2B5EF4-FFF2-40B4-BE49-F238E27FC236}">
                <a16:creationId xmlns:a16="http://schemas.microsoft.com/office/drawing/2014/main" id="{7A317A2A-3DCB-1514-0DDC-05E2D10C79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7" y="0"/>
            <a:ext cx="6466027" cy="6858000"/>
          </a:xfrm>
          <a:prstGeom prst="rect">
            <a:avLst/>
          </a:prstGeo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38A76146-8A2E-4851-2B16-EE1F79FAB1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500855" y="2253578"/>
            <a:ext cx="932733" cy="932733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819510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6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3B855BAD-BD5A-FEAA-A281-B23C0207E2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2895" y="2928071"/>
            <a:ext cx="3438442" cy="1670449"/>
          </a:xfrm>
          <a:prstGeom prst="rect">
            <a:avLst/>
          </a:prstGeom>
        </p:spPr>
      </p:pic>
      <p:pic>
        <p:nvPicPr>
          <p:cNvPr id="7" name="შიგთავსის ჩანაცვლების ველი 6">
            <a:extLst>
              <a:ext uri="{FF2B5EF4-FFF2-40B4-BE49-F238E27FC236}">
                <a16:creationId xmlns:a16="http://schemas.microsoft.com/office/drawing/2014/main" id="{611F2D74-F417-0052-01A0-94CDB67556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29" y="126218"/>
            <a:ext cx="5751871" cy="6731782"/>
          </a:xfr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2FE88F13-CC59-4F55-FD14-84BE485028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40068" y="3320050"/>
            <a:ext cx="1031055" cy="1031055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418638737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9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შიგთავსის ჩანაცვლების ველი 6">
            <a:extLst>
              <a:ext uri="{FF2B5EF4-FFF2-40B4-BE49-F238E27FC236}">
                <a16:creationId xmlns:a16="http://schemas.microsoft.com/office/drawing/2014/main" id="{32AFE366-44D4-B97B-5E24-DDF5830AC3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45" y="0"/>
            <a:ext cx="5899355" cy="6562806"/>
          </a:xfrm>
        </p:spPr>
      </p:pic>
    </p:spTree>
    <p:extLst>
      <p:ext uri="{BB962C8B-B14F-4D97-AF65-F5344CB8AC3E}">
        <p14:creationId xmlns:p14="http://schemas.microsoft.com/office/powerpoint/2010/main" val="23814986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-ის თემა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6737</TotalTime>
  <Words>46</Words>
  <Application>Microsoft Office PowerPoint</Application>
  <PresentationFormat>ფართოეკრანიანი</PresentationFormat>
  <Paragraphs>9</Paragraphs>
  <Slides>12</Slides>
  <Notes>0</Notes>
  <HiddenSlides>0</HiddenSlides>
  <MMClips>8</MMClips>
  <ScaleCrop>false</ScaleCrop>
  <HeadingPairs>
    <vt:vector size="6" baseType="variant">
      <vt:variant>
        <vt:lpstr>გამოყენებული შრიფტები</vt:lpstr>
      </vt:variant>
      <vt:variant>
        <vt:i4>4</vt:i4>
      </vt:variant>
      <vt:variant>
        <vt:lpstr>თემა</vt:lpstr>
      </vt:variant>
      <vt:variant>
        <vt:i4>1</vt:i4>
      </vt:variant>
      <vt:variant>
        <vt:lpstr>სლაიდების სათაურები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Sylfaen</vt:lpstr>
      <vt:lpstr>Office-ის თემა</vt:lpstr>
      <vt:lpstr>PowerPoint-ის პრეზენტაცია</vt:lpstr>
      <vt:lpstr>N1- თემა: ხმელეთი, როგორც გარემო</vt:lpstr>
      <vt:lpstr>PowerPoint-ის პრეზენტაცია</vt:lpstr>
      <vt:lpstr>PowerPoint-ის პრეზენტაცია</vt:lpstr>
      <vt:lpstr>გრძელვადიანი მიზანი სამიზნე ცნება: სხეული 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კომპლექსური დავალების პრეზენტაცია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PowerPoint-ის პრეზენტაცია</dc:title>
  <dc:creator>admin</dc:creator>
  <cp:lastModifiedBy>tkemaladze.shorena1</cp:lastModifiedBy>
  <cp:revision>64</cp:revision>
  <dcterms:created xsi:type="dcterms:W3CDTF">2023-07-19T15:01:08Z</dcterms:created>
  <dcterms:modified xsi:type="dcterms:W3CDTF">2023-09-03T18:18:33Z</dcterms:modified>
</cp:coreProperties>
</file>