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8" r:id="rId3"/>
    <p:sldId id="256" r:id="rId4"/>
    <p:sldId id="257" r:id="rId5"/>
    <p:sldId id="269" r:id="rId6"/>
    <p:sldId id="258" r:id="rId7"/>
    <p:sldId id="283" r:id="rId8"/>
    <p:sldId id="284" r:id="rId9"/>
    <p:sldId id="285" r:id="rId10"/>
    <p:sldId id="286" r:id="rId11"/>
    <p:sldId id="287" r:id="rId12"/>
    <p:sldId id="27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77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სათაურის სლაიდ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9CE19180-2F6A-A2C2-5234-2F4752FEEAC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ბტიტრი 2">
            <a:extLst>
              <a:ext uri="{FF2B5EF4-FFF2-40B4-BE49-F238E27FC236}">
                <a16:creationId xmlns:a16="http://schemas.microsoft.com/office/drawing/2014/main" id="{5343EF5F-0766-BCE4-F2C2-3D1E87AEB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a-GE"/>
              <a:t>დააწკაპუნეთ მთავარი ქვესათაურის სტილის რედაქტირებისთვის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711A9ABE-0B2E-3F3A-788A-8CB433471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449A53B4-B8F1-785A-6772-22A1AEFC15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DC628485-16FC-09B1-8D51-9E213C882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077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სათაური და შვეული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E7E31E27-DD4F-FF2F-FB71-935150AEF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0F0CED7A-299B-DFB0-0FE3-47BEE343A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6605FC6D-795C-7155-2DBD-E902995D8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95CF3948-7A6F-E1AE-8AAA-C87782A46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FF741823-AB6C-B9C0-9EE9-C061F0465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065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შვეული სათაური და ტექსტ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შვეული სათაური 1">
            <a:extLst>
              <a:ext uri="{FF2B5EF4-FFF2-40B4-BE49-F238E27FC236}">
                <a16:creationId xmlns:a16="http://schemas.microsoft.com/office/drawing/2014/main" id="{1D42833D-4917-B813-C5A4-7488269BD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ვეული ტექსტის ჩანაცვლების ველი 2">
            <a:extLst>
              <a:ext uri="{FF2B5EF4-FFF2-40B4-BE49-F238E27FC236}">
                <a16:creationId xmlns:a16="http://schemas.microsoft.com/office/drawing/2014/main" id="{3E3D0FAD-1221-26AC-8D72-C920DEF4B6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B2A4C9D7-6CEE-89D3-E5D3-CEE7C0260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D4E10BB-402E-4D36-5BA1-06B3F916D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38A2289C-6D2D-5639-3C11-FEA4BFDF00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257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სათაური და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B2B2E39A-5945-869B-E81B-F83AD33F8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1C6DD743-4B9E-D619-11A0-7C17380154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A401F9F5-89FF-DF5B-3759-7F9AE814F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99ABFEF9-514F-1FF9-F027-999E07E3E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BA00585E-B252-61FC-9B04-284639587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195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სექციის ზედა კოლონტიტუ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BF22FF7B-BB3F-8A91-52A4-418AC1A353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7CA729E5-582E-8C54-0039-8A7BA2A36B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F0BE67D5-A0DF-35DD-F4D0-CAA9646005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23F7A93C-0F7E-5645-35F9-258CAA6042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B03E7468-73B6-31D3-92C5-D66F1FC2A6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224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ორი შიგთავს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18752D22-2470-A84F-A5D5-650FAAD71B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132728C9-47D2-99FB-33C3-408DE9A7C4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9F22AB3E-32E6-497C-13D3-3F2F6C4736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6E1BB5FA-ED55-12FC-9FA6-58E25A4054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8A6E4A26-3A9B-3FBD-C595-87EF83E51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6FE45802-D8D3-9481-6B2E-CDE89E439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096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შედარებ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91FF7256-527B-BEBF-AC02-3A5DEC1AF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54565925-A104-3118-8AB1-9E1EED3D4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4" name="შიგთავსის ჩანაცვლების ველი 3">
            <a:extLst>
              <a:ext uri="{FF2B5EF4-FFF2-40B4-BE49-F238E27FC236}">
                <a16:creationId xmlns:a16="http://schemas.microsoft.com/office/drawing/2014/main" id="{0CDD04BB-4C18-1196-74BC-9B8AEBA4D0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5" name="ტექსტის ჩანაცვლების ველი 4">
            <a:extLst>
              <a:ext uri="{FF2B5EF4-FFF2-40B4-BE49-F238E27FC236}">
                <a16:creationId xmlns:a16="http://schemas.microsoft.com/office/drawing/2014/main" id="{ADA99BE4-690D-5BD5-6AD6-9BB3474E89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6" name="შიგთავსის ჩანაცვლების ველი 5">
            <a:extLst>
              <a:ext uri="{FF2B5EF4-FFF2-40B4-BE49-F238E27FC236}">
                <a16:creationId xmlns:a16="http://schemas.microsoft.com/office/drawing/2014/main" id="{865C1356-E95A-E945-BDBB-81ED1BC8A2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7" name="თარიღის ჩანაცვლების ველი 6">
            <a:extLst>
              <a:ext uri="{FF2B5EF4-FFF2-40B4-BE49-F238E27FC236}">
                <a16:creationId xmlns:a16="http://schemas.microsoft.com/office/drawing/2014/main" id="{6084BFB3-6225-71A5-5E31-A84FDD360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8" name="ქვედა კოლონტიტულის ჩანაცვლების ველი 7">
            <a:extLst>
              <a:ext uri="{FF2B5EF4-FFF2-40B4-BE49-F238E27FC236}">
                <a16:creationId xmlns:a16="http://schemas.microsoft.com/office/drawing/2014/main" id="{AC00098B-6C0F-6BB9-FAF1-7824B5BE7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სლაიდის რიცხვის ჩანაცვლების ველი 8">
            <a:extLst>
              <a:ext uri="{FF2B5EF4-FFF2-40B4-BE49-F238E27FC236}">
                <a16:creationId xmlns:a16="http://schemas.microsoft.com/office/drawing/2014/main" id="{404BA126-69CC-77DD-FAA0-6224609164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819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მხოლოდ სათაურ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FCE9DE5D-C319-6020-F48E-B0C481FFE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თარიღის ჩანაცვლების ველი 2">
            <a:extLst>
              <a:ext uri="{FF2B5EF4-FFF2-40B4-BE49-F238E27FC236}">
                <a16:creationId xmlns:a16="http://schemas.microsoft.com/office/drawing/2014/main" id="{001AAA99-8124-2E71-DE0C-B7CFF8EF7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4" name="ქვედა კოლონტიტულის ჩანაცვლების ველი 3">
            <a:extLst>
              <a:ext uri="{FF2B5EF4-FFF2-40B4-BE49-F238E27FC236}">
                <a16:creationId xmlns:a16="http://schemas.microsoft.com/office/drawing/2014/main" id="{1DAC7028-C673-0CDB-9102-42AC03012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სლაიდის რიცხვის ჩანაცვლების ველი 4">
            <a:extLst>
              <a:ext uri="{FF2B5EF4-FFF2-40B4-BE49-F238E27FC236}">
                <a16:creationId xmlns:a16="http://schemas.microsoft.com/office/drawing/2014/main" id="{E8D1FA4C-1142-415A-BCDC-51E5EB3761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450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ცარიელ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თარიღის ჩანაცვლების ველი 1">
            <a:extLst>
              <a:ext uri="{FF2B5EF4-FFF2-40B4-BE49-F238E27FC236}">
                <a16:creationId xmlns:a16="http://schemas.microsoft.com/office/drawing/2014/main" id="{440613C9-7A97-9617-3C8F-3C2DBF61D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3" name="ქვედა კოლონტიტულის ჩანაცვლების ველი 2">
            <a:extLst>
              <a:ext uri="{FF2B5EF4-FFF2-40B4-BE49-F238E27FC236}">
                <a16:creationId xmlns:a16="http://schemas.microsoft.com/office/drawing/2014/main" id="{0D121373-E271-D5B6-693F-A789A0197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სლაიდის რიცხვის ჩანაცვლების ველი 3">
            <a:extLst>
              <a:ext uri="{FF2B5EF4-FFF2-40B4-BE49-F238E27FC236}">
                <a16:creationId xmlns:a16="http://schemas.microsoft.com/office/drawing/2014/main" id="{087A7D76-09C0-8EE1-E0FA-94B316A82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8777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შიგთავს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B165FC9E-C519-4F46-B8F4-33A63E4385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934248F3-F3CC-660D-812E-A4FB18166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364308D9-6C05-FAA5-E4C7-11EC6D1547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5F00417B-57D4-FBF3-2090-1DCD602C9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B728C61B-BABD-5DCC-C331-532156452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82CF3F73-474C-13F4-6A02-095EAF15F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83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სურათი წარწერასთა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26DFC22C-60C0-34F5-2E8E-23C12D72A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სურათის ჩანაცვლების ველი 2">
            <a:extLst>
              <a:ext uri="{FF2B5EF4-FFF2-40B4-BE49-F238E27FC236}">
                <a16:creationId xmlns:a16="http://schemas.microsoft.com/office/drawing/2014/main" id="{B8E66F76-3C57-ED89-1E5A-6D395E4A958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ტექსტის ჩანაცვლების ველი 3">
            <a:extLst>
              <a:ext uri="{FF2B5EF4-FFF2-40B4-BE49-F238E27FC236}">
                <a16:creationId xmlns:a16="http://schemas.microsoft.com/office/drawing/2014/main" id="{19D9CD79-CE88-EBD3-E711-876809EF71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</p:txBody>
      </p:sp>
      <p:sp>
        <p:nvSpPr>
          <p:cNvPr id="5" name="თარიღის ჩანაცვლების ველი 4">
            <a:extLst>
              <a:ext uri="{FF2B5EF4-FFF2-40B4-BE49-F238E27FC236}">
                <a16:creationId xmlns:a16="http://schemas.microsoft.com/office/drawing/2014/main" id="{B18D566B-D335-081D-9263-AD597162D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6" name="ქვედა კოლონტიტულის ჩანაცვლების ველი 5">
            <a:extLst>
              <a:ext uri="{FF2B5EF4-FFF2-40B4-BE49-F238E27FC236}">
                <a16:creationId xmlns:a16="http://schemas.microsoft.com/office/drawing/2014/main" id="{3C23B9C5-EE3F-022E-2AC1-C9DCBAA742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სლაიდის რიცხვის ჩანაცვლების ველი 6">
            <a:extLst>
              <a:ext uri="{FF2B5EF4-FFF2-40B4-BE49-F238E27FC236}">
                <a16:creationId xmlns:a16="http://schemas.microsoft.com/office/drawing/2014/main" id="{11D6B16C-A302-63CF-D33D-D2B79EF43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429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ს ჩანაცვლების ველი 1">
            <a:extLst>
              <a:ext uri="{FF2B5EF4-FFF2-40B4-BE49-F238E27FC236}">
                <a16:creationId xmlns:a16="http://schemas.microsoft.com/office/drawing/2014/main" id="{6DA56D91-569E-69DA-B2AF-CC04F93D2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a-GE"/>
              <a:t>დააწკაპუნეთ მთავარი სათაურის სტილის შესაცვლელად</a:t>
            </a:r>
            <a:endParaRPr lang="en-US"/>
          </a:p>
        </p:txBody>
      </p:sp>
      <p:sp>
        <p:nvSpPr>
          <p:cNvPr id="3" name="ტექსტის ჩანაცვლების ველი 2">
            <a:extLst>
              <a:ext uri="{FF2B5EF4-FFF2-40B4-BE49-F238E27FC236}">
                <a16:creationId xmlns:a16="http://schemas.microsoft.com/office/drawing/2014/main" id="{A51F9CAE-5F1F-2494-D239-F3C64AEC1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a-GE"/>
              <a:t>დააწკაპუნეთ მთავარი ტექსტის რედაქტირებისთვის სტილები</a:t>
            </a:r>
          </a:p>
          <a:p>
            <a:pPr lvl="1"/>
            <a:r>
              <a:rPr lang="ka-GE"/>
              <a:t>მეორე დონე</a:t>
            </a:r>
          </a:p>
          <a:p>
            <a:pPr lvl="2"/>
            <a:r>
              <a:rPr lang="ka-GE"/>
              <a:t>მესამე დონე</a:t>
            </a:r>
          </a:p>
          <a:p>
            <a:pPr lvl="3"/>
            <a:r>
              <a:rPr lang="ka-GE"/>
              <a:t>მეოთხე დონე</a:t>
            </a:r>
          </a:p>
          <a:p>
            <a:pPr lvl="4"/>
            <a:r>
              <a:rPr lang="ka-GE"/>
              <a:t>მეხუთე დონე</a:t>
            </a:r>
            <a:endParaRPr lang="en-US"/>
          </a:p>
        </p:txBody>
      </p:sp>
      <p:sp>
        <p:nvSpPr>
          <p:cNvPr id="4" name="თარიღის ჩანაცვლების ველი 3">
            <a:extLst>
              <a:ext uri="{FF2B5EF4-FFF2-40B4-BE49-F238E27FC236}">
                <a16:creationId xmlns:a16="http://schemas.microsoft.com/office/drawing/2014/main" id="{0BE5F8ED-B2B4-0473-0BB7-3976406E71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9426C8-4B49-4EB0-B2F0-769B4DC57629}" type="datetimeFigureOut">
              <a:rPr lang="en-US" smtClean="0"/>
              <a:t>9/3/2023</a:t>
            </a:fld>
            <a:endParaRPr lang="en-US"/>
          </a:p>
        </p:txBody>
      </p:sp>
      <p:sp>
        <p:nvSpPr>
          <p:cNvPr id="5" name="ქვედა კოლონტიტულის ჩანაცვლების ველი 4">
            <a:extLst>
              <a:ext uri="{FF2B5EF4-FFF2-40B4-BE49-F238E27FC236}">
                <a16:creationId xmlns:a16="http://schemas.microsoft.com/office/drawing/2014/main" id="{E56A824E-BF41-82FA-A0D5-05D060EC3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სლაიდის რიცხვის ჩანაცვლების ველი 5">
            <a:extLst>
              <a:ext uri="{FF2B5EF4-FFF2-40B4-BE49-F238E27FC236}">
                <a16:creationId xmlns:a16="http://schemas.microsoft.com/office/drawing/2014/main" id="{5CD37C9D-28FB-B61C-8CA2-CF8A332DCC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E54280-023D-40DC-B428-D9407B11A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903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7.png"/><Relationship Id="rId5" Type="http://schemas.openxmlformats.org/officeDocument/2006/relationships/image" Target="../media/image5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png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სურათი 4">
            <a:extLst>
              <a:ext uri="{FF2B5EF4-FFF2-40B4-BE49-F238E27FC236}">
                <a16:creationId xmlns:a16="http://schemas.microsoft.com/office/drawing/2014/main" id="{AA97C0DD-B1D0-6870-2865-8328ADCCA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648" y="1236518"/>
            <a:ext cx="5570703" cy="5621482"/>
          </a:xfrm>
          <a:prstGeom prst="rect">
            <a:avLst/>
          </a:prstGeo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BC6464FC-761B-A987-6E0F-7424102489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752" y="0"/>
            <a:ext cx="11739475" cy="1450974"/>
          </a:xfrm>
          <a:prstGeom prst="rect">
            <a:avLst/>
          </a:prstGeo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A00FB1FF-3D8A-772C-9DF4-C4D7D29C11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145978" cy="214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6327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75AF16D1-4A77-CE2F-CEA6-F11E92D4EB6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25" y="144307"/>
            <a:ext cx="3686036" cy="6462969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62EA4B3A-781D-C994-FE9F-F9E92290BD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9336" y="1"/>
            <a:ext cx="4473328" cy="6713692"/>
          </a:xfrm>
          <a:prstGeom prst="rect">
            <a:avLst/>
          </a:prstGeom>
        </p:spPr>
      </p:pic>
      <p:pic>
        <p:nvPicPr>
          <p:cNvPr id="9" name="სურათი 8">
            <a:extLst>
              <a:ext uri="{FF2B5EF4-FFF2-40B4-BE49-F238E27FC236}">
                <a16:creationId xmlns:a16="http://schemas.microsoft.com/office/drawing/2014/main" id="{A2AD94A5-3160-21F0-050B-42D6C509E2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2452" y="0"/>
            <a:ext cx="4129548" cy="660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209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8734F535-C828-709E-FC45-56B7B968E2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465" y="134475"/>
            <a:ext cx="5113625" cy="6453137"/>
          </a:xfr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7DE567CE-2824-BAB2-44AF-856C61935E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399" y="134475"/>
            <a:ext cx="6046839" cy="6453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734797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CD9D8D11-8B9A-3B2F-7E54-A9E9E34F4CA8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/>
          <a:lstStyle/>
          <a:p>
            <a:r>
              <a:rPr lang="ka-GE" dirty="0"/>
              <a:t>კომპლექსური დავალების პრეზენტაცია</a:t>
            </a:r>
            <a:endParaRPr lang="en-US" dirty="0"/>
          </a:p>
        </p:txBody>
      </p:sp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A2F82AF4-929B-CCD5-DFF4-677F8BCAA0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251" y="1690688"/>
            <a:ext cx="7034299" cy="4587586"/>
          </a:xfrm>
          <a:prstGeom prst="rect">
            <a:avLst/>
          </a:prstGeom>
        </p:spPr>
      </p:pic>
      <p:pic>
        <p:nvPicPr>
          <p:cNvPr id="5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EC7E87B-FD00-8505-F173-35FB8AE141A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96601" y="2867170"/>
            <a:ext cx="1117311" cy="1117311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2EF7D291-3265-E08A-8668-2C01133DCA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37031" y="2801754"/>
            <a:ext cx="3298222" cy="1182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8536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71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6A45DBBE-77EC-009B-E17D-6CA581AC7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a-GE" dirty="0"/>
              <a:t>N1- თემა: ხმელეთი, როგორც გარემო</a:t>
            </a:r>
            <a:endParaRPr lang="en-US" dirty="0"/>
          </a:p>
        </p:txBody>
      </p:sp>
      <p:sp>
        <p:nvSpPr>
          <p:cNvPr id="3" name="შიგთავსის ჩანაცვლების ველი 2">
            <a:extLst>
              <a:ext uri="{FF2B5EF4-FFF2-40B4-BE49-F238E27FC236}">
                <a16:creationId xmlns:a16="http://schemas.microsoft.com/office/drawing/2014/main" id="{0E8A7180-5B82-4129-CACA-CC9C2498F5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a-GE" sz="4400" b="1" dirty="0">
                <a:solidFill>
                  <a:srgbClr val="FF0000"/>
                </a:solidFill>
              </a:rPr>
              <a:t>სამიზნე ცნებები:</a:t>
            </a:r>
          </a:p>
          <a:p>
            <a:pPr marL="0" indent="0">
              <a:buNone/>
            </a:pPr>
            <a:r>
              <a:rPr lang="ka-GE" dirty="0"/>
              <a:t>1.სხეული; </a:t>
            </a:r>
          </a:p>
          <a:p>
            <a:pPr marL="0" indent="0">
              <a:buNone/>
            </a:pPr>
            <a:r>
              <a:rPr lang="ka-GE" dirty="0"/>
              <a:t>2.მოვლენა;</a:t>
            </a:r>
          </a:p>
          <a:p>
            <a:pPr marL="0" indent="0">
              <a:buNone/>
            </a:pPr>
            <a:r>
              <a:rPr lang="ka-GE" dirty="0"/>
              <a:t>3.სივრცეში ორიენტირება;</a:t>
            </a:r>
          </a:p>
          <a:p>
            <a:pPr marL="0" indent="0">
              <a:buNone/>
            </a:pPr>
            <a:r>
              <a:rPr lang="ka-GE" dirty="0"/>
              <a:t>4.ორგანიზმი და საარსებო გარემო;</a:t>
            </a:r>
          </a:p>
          <a:p>
            <a:pPr marL="0" indent="0">
              <a:buNone/>
            </a:pPr>
            <a:r>
              <a:rPr lang="ka-GE" dirty="0"/>
              <a:t>5.გარემოს დაცვა;</a:t>
            </a:r>
            <a:endParaRPr lang="en-US" dirty="0"/>
          </a:p>
        </p:txBody>
      </p:sp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DFF0DA09-F15C-4D89-6450-1A2EC779A9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1984" y="1825625"/>
            <a:ext cx="3127519" cy="1426588"/>
          </a:xfrm>
          <a:prstGeom prst="rect">
            <a:avLst/>
          </a:prstGeom>
        </p:spPr>
      </p:pic>
      <p:pic>
        <p:nvPicPr>
          <p:cNvPr id="7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4796640A-DECB-5E0F-E2EB-4C81126796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26543" y="2025290"/>
            <a:ext cx="1186583" cy="1186583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45088667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51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3CD985DC-39C4-A676-DB2A-29A2DD3246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94383"/>
            <a:ext cx="12192000" cy="1780032"/>
          </a:xfrm>
          <a:prstGeom prst="rect">
            <a:avLst/>
          </a:prstGeo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4ECACC2B-E0ED-778F-D0FB-1D0AD053AA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36111" y="1092670"/>
            <a:ext cx="3127519" cy="1426588"/>
          </a:xfrm>
          <a:prstGeom prst="rect">
            <a:avLst/>
          </a:prstGeom>
        </p:spPr>
      </p:pic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73637050-DA29-94A9-C8BA-82C5352C2D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606" y="2561044"/>
            <a:ext cx="9342930" cy="3132091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FEDB8DF-7585-B541-32DC-40DB5E961C4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67318" y="1246860"/>
            <a:ext cx="1272398" cy="1272398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60749323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3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B5C96D03-10D8-4B77-1647-B4F3B93440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2303" y="49803"/>
            <a:ext cx="3511600" cy="1505843"/>
          </a:xfrm>
          <a:prstGeom prst="rect">
            <a:avLst/>
          </a:prstGeom>
        </p:spPr>
      </p:pic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FFEF3DA9-D8DA-1E77-3B79-E3C421EC19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653" y="1741649"/>
            <a:ext cx="9857850" cy="4303794"/>
          </a:xfrm>
        </p:spPr>
      </p:pic>
      <p:pic>
        <p:nvPicPr>
          <p:cNvPr id="4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B5756C76-819B-E936-69FB-A411FF1B02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610463" y="255298"/>
            <a:ext cx="1148475" cy="1148475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882212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4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სათაური 1">
            <a:extLst>
              <a:ext uri="{FF2B5EF4-FFF2-40B4-BE49-F238E27FC236}">
                <a16:creationId xmlns:a16="http://schemas.microsoft.com/office/drawing/2014/main" id="{C9EEAE94-F2E8-BF4D-BDBC-7936470C1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365125"/>
            <a:ext cx="11353800" cy="1837748"/>
          </a:xfrm>
        </p:spPr>
        <p:txBody>
          <a:bodyPr>
            <a:normAutofit/>
          </a:bodyPr>
          <a:lstStyle/>
          <a:p>
            <a:r>
              <a:rPr lang="ka-GE" b="1" dirty="0">
                <a:solidFill>
                  <a:srgbClr val="FF0000"/>
                </a:solidFill>
              </a:rPr>
              <a:t>გრძელვადიანი მიზანი</a:t>
            </a:r>
            <a:br>
              <a:rPr lang="ka-GE" b="1" dirty="0">
                <a:solidFill>
                  <a:srgbClr val="FF0000"/>
                </a:solidFill>
              </a:rPr>
            </a:br>
            <a:r>
              <a:rPr lang="ka-GE" sz="3600" b="1" u="sng" dirty="0"/>
              <a:t>სამიზნე ცნება: მოვლენა, გარემოს დაცვა</a:t>
            </a:r>
            <a:br>
              <a:rPr lang="ka-GE" dirty="0"/>
            </a:br>
            <a:endParaRPr lang="en-US" dirty="0"/>
          </a:p>
        </p:txBody>
      </p:sp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CFF55BA4-1A33-EFC5-EFEE-035843259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3533" y="2202873"/>
            <a:ext cx="3432804" cy="1671493"/>
          </a:xfrm>
          <a:prstGeom prst="rect">
            <a:avLst/>
          </a:prstGeom>
        </p:spPr>
      </p:pic>
      <p:pic>
        <p:nvPicPr>
          <p:cNvPr id="4" name="სურათი 3">
            <a:extLst>
              <a:ext uri="{FF2B5EF4-FFF2-40B4-BE49-F238E27FC236}">
                <a16:creationId xmlns:a16="http://schemas.microsoft.com/office/drawing/2014/main" id="{2BE2423D-F4D5-5ABC-DB92-0871FDA1EE4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542" y="1582995"/>
            <a:ext cx="4967981" cy="5275006"/>
          </a:xfrm>
          <a:prstGeom prst="rect">
            <a:avLst/>
          </a:prstGeom>
        </p:spPr>
      </p:pic>
      <p:pic>
        <p:nvPicPr>
          <p:cNvPr id="3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3640ECA2-9A61-DA66-8A59-F9E77BD1140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048615" y="2497166"/>
            <a:ext cx="1082907" cy="1082907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3234767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71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BC16EF55-2DBE-DD97-3439-FA874A6AC1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5504" y="0"/>
            <a:ext cx="3432345" cy="1670449"/>
          </a:xfrm>
          <a:prstGeom prst="rect">
            <a:avLst/>
          </a:prstGeom>
        </p:spPr>
      </p:pic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C097B27E-EDC0-E75B-AFCD-52DBEC0B9E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47" y="2163098"/>
            <a:ext cx="11120513" cy="3302456"/>
          </a:xfr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1BADD66B-4B71-EED2-6F58-2ADDC1D771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371474" y="302397"/>
            <a:ext cx="1090049" cy="1090049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264020359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7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C7C45EAE-33DD-C6A4-2EE1-AB7DDCD7F2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20" y="243638"/>
            <a:ext cx="7334864" cy="6614361"/>
          </a:xfr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69D81344-E845-30B2-640D-6BF2115DE90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36774" y="1758551"/>
            <a:ext cx="3432345" cy="1670449"/>
          </a:xfrm>
          <a:prstGeom prst="rect">
            <a:avLst/>
          </a:prstGeom>
        </p:spPr>
      </p:pic>
      <p:sp>
        <p:nvSpPr>
          <p:cNvPr id="7" name="მართკუთხედი 6">
            <a:extLst>
              <a:ext uri="{FF2B5EF4-FFF2-40B4-BE49-F238E27FC236}">
                <a16:creationId xmlns:a16="http://schemas.microsoft.com/office/drawing/2014/main" id="{4D11E551-67C6-9861-4693-C681F2FD3DB8}"/>
              </a:ext>
            </a:extLst>
          </p:cNvPr>
          <p:cNvSpPr/>
          <p:nvPr/>
        </p:nvSpPr>
        <p:spPr>
          <a:xfrm>
            <a:off x="3038168" y="4827640"/>
            <a:ext cx="7895303" cy="178672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a-GE" sz="1400" dirty="0">
                <a:solidFill>
                  <a:schemeClr val="tx1"/>
                </a:solidFill>
              </a:rPr>
              <a:t>. იცით თუ არა, რა არის საინფორმაციო ბარათი? შეგიქმნიათ ოდესმე?</a:t>
            </a:r>
          </a:p>
          <a:p>
            <a:r>
              <a:rPr lang="ka-GE" sz="1400" dirty="0">
                <a:solidFill>
                  <a:schemeClr val="tx1"/>
                </a:solidFill>
              </a:rPr>
              <a:t>• რისთვის შეიძლება შეიქმნას საინფორმაციო ბარათი?</a:t>
            </a:r>
          </a:p>
          <a:p>
            <a:r>
              <a:rPr lang="ka-GE" sz="1400" dirty="0">
                <a:solidFill>
                  <a:schemeClr val="tx1"/>
                </a:solidFill>
              </a:rPr>
              <a:t>• რა რესურსები დაგჭირდება საინფორმაციო ბარათის დასამზადებლად?</a:t>
            </a:r>
          </a:p>
          <a:p>
            <a:r>
              <a:rPr lang="ka-GE" sz="1400" dirty="0">
                <a:solidFill>
                  <a:schemeClr val="tx1"/>
                </a:solidFill>
              </a:rPr>
              <a:t>• რამ შეიძლება შეგვიშალოს ხელი და რა უნდა გავითვალისწინოთ კომპლექსურ დავალებაზე მუშაობისას?</a:t>
            </a:r>
          </a:p>
          <a:p>
            <a:r>
              <a:rPr lang="ka-GE" sz="1400" dirty="0">
                <a:solidFill>
                  <a:schemeClr val="tx1"/>
                </a:solidFill>
              </a:rPr>
              <a:t>• ხომ არ გსურთ კომპლექსური დავალების პროდუქტის შეცვლა? რატომ?</a:t>
            </a:r>
          </a:p>
          <a:p>
            <a:r>
              <a:rPr lang="ka-GE" sz="1400" dirty="0">
                <a:solidFill>
                  <a:schemeClr val="tx1"/>
                </a:solidFill>
              </a:rPr>
              <a:t>• როგორ მოვახდინო სხვებზე შთაბეჭდილება ჩემი პროდუქტით?</a:t>
            </a:r>
            <a:endParaRPr lang="en-US" sz="1400" dirty="0">
              <a:solidFill>
                <a:schemeClr val="tx1"/>
              </a:solidFill>
            </a:endParaRPr>
          </a:p>
        </p:txBody>
      </p:sp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95B8C459-7FC5-1F77-AA96-234EA43825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264499" y="2030360"/>
            <a:ext cx="1006475" cy="1006475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12052419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11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შიგთავსის ჩანაცვლების ველი 4">
            <a:extLst>
              <a:ext uri="{FF2B5EF4-FFF2-40B4-BE49-F238E27FC236}">
                <a16:creationId xmlns:a16="http://schemas.microsoft.com/office/drawing/2014/main" id="{386B4B59-9C0F-97DF-710B-C19046764C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484" y="0"/>
            <a:ext cx="7462684" cy="6774426"/>
          </a:xfrm>
        </p:spPr>
      </p:pic>
      <p:pic>
        <p:nvPicPr>
          <p:cNvPr id="6" name="სურათი 5">
            <a:extLst>
              <a:ext uri="{FF2B5EF4-FFF2-40B4-BE49-F238E27FC236}">
                <a16:creationId xmlns:a16="http://schemas.microsoft.com/office/drawing/2014/main" id="{FAD44A38-2668-7541-4FEF-E22ED46DF0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4266" y="2049953"/>
            <a:ext cx="3432345" cy="1676545"/>
          </a:xfrm>
          <a:prstGeom prst="rect">
            <a:avLst/>
          </a:prstGeom>
        </p:spPr>
      </p:pic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76DEBEA9-BFA0-DFCD-B696-6706DDE2714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18622" y="4650659"/>
            <a:ext cx="5873378" cy="2123768"/>
          </a:xfrm>
          <a:prstGeom prst="rect">
            <a:avLst/>
          </a:prstGeom>
        </p:spPr>
      </p:pic>
      <p:pic>
        <p:nvPicPr>
          <p:cNvPr id="2" name="ჩაწერილი ხმა">
            <a:hlinkClick r:id="" action="ppaction://media"/>
            <a:extLst>
              <a:ext uri="{FF2B5EF4-FFF2-40B4-BE49-F238E27FC236}">
                <a16:creationId xmlns:a16="http://schemas.microsoft.com/office/drawing/2014/main" id="{EB1BF317-204A-1C9F-C112-EF2E98BA3C7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118725" y="2376155"/>
            <a:ext cx="981894" cy="981894"/>
          </a:xfrm>
          <a:prstGeom prst="rect">
            <a:avLst/>
          </a:prstGeom>
          <a:effectLst>
            <a:outerShdw blurRad="50800" dist="50800" dir="5400000" algn="ctr" rotWithShape="0">
              <a:srgbClr val="FF0000"/>
            </a:outerShdw>
          </a:effectLst>
        </p:spPr>
      </p:pic>
    </p:spTree>
    <p:extLst>
      <p:ext uri="{BB962C8B-B14F-4D97-AF65-F5344CB8AC3E}">
        <p14:creationId xmlns:p14="http://schemas.microsoft.com/office/powerpoint/2010/main" val="42174393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0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სურათი 6">
            <a:extLst>
              <a:ext uri="{FF2B5EF4-FFF2-40B4-BE49-F238E27FC236}">
                <a16:creationId xmlns:a16="http://schemas.microsoft.com/office/drawing/2014/main" id="{BA86D515-3132-5CA0-2E8F-07074B572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47" y="0"/>
            <a:ext cx="7647366" cy="6597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2692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-ის თემა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5395</TotalTime>
  <Words>109</Words>
  <Application>Microsoft Office PowerPoint</Application>
  <PresentationFormat>ფართოეკრანიანი</PresentationFormat>
  <Paragraphs>15</Paragraphs>
  <Slides>12</Slides>
  <Notes>0</Notes>
  <HiddenSlides>0</HiddenSlides>
  <MMClips>8</MMClips>
  <ScaleCrop>false</ScaleCrop>
  <HeadingPairs>
    <vt:vector size="6" baseType="variant">
      <vt:variant>
        <vt:lpstr>გამოყენებული შრიფტები</vt:lpstr>
      </vt:variant>
      <vt:variant>
        <vt:i4>4</vt:i4>
      </vt:variant>
      <vt:variant>
        <vt:lpstr>თემა</vt:lpstr>
      </vt:variant>
      <vt:variant>
        <vt:i4>1</vt:i4>
      </vt:variant>
      <vt:variant>
        <vt:lpstr>სლაიდების სათაურები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Sylfaen</vt:lpstr>
      <vt:lpstr>Office-ის თემა</vt:lpstr>
      <vt:lpstr>PowerPoint-ის პრეზენტაცია</vt:lpstr>
      <vt:lpstr>N1- თემა: ხმელეთი, როგორც გარემო</vt:lpstr>
      <vt:lpstr>PowerPoint-ის პრეზენტაცია</vt:lpstr>
      <vt:lpstr>PowerPoint-ის პრეზენტაცია</vt:lpstr>
      <vt:lpstr>გრძელვადიანი მიზანი სამიზნე ცნება: მოვლენა, გარემოს დაცვა 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PowerPoint-ის პრეზენტაცია</vt:lpstr>
      <vt:lpstr>კომპლექსური დავალების პრეზენტაცია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PowerPoint-ის პრეზენტაცია</dc:title>
  <dc:creator>admin</dc:creator>
  <cp:lastModifiedBy>tkemaladze.shorena1</cp:lastModifiedBy>
  <cp:revision>26</cp:revision>
  <dcterms:created xsi:type="dcterms:W3CDTF">2023-07-19T15:01:08Z</dcterms:created>
  <dcterms:modified xsi:type="dcterms:W3CDTF">2023-09-03T18:15:11Z</dcterms:modified>
</cp:coreProperties>
</file>